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2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ADD560-309C-4130-BC20-FC37A414A0AD}" v="27" dt="2025-09-20T17:26:11.3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shitij anikhindi" userId="1e217976ce1b20d7" providerId="LiveId" clId="{75E160DC-6852-4C94-B14D-B9D387FA56C6}"/>
    <pc:docChg chg="custSel modSld">
      <pc:chgData name="kshitij anikhindi" userId="1e217976ce1b20d7" providerId="LiveId" clId="{75E160DC-6852-4C94-B14D-B9D387FA56C6}" dt="2025-09-20T17:26:11.383" v="59"/>
      <pc:docMkLst>
        <pc:docMk/>
      </pc:docMkLst>
      <pc:sldChg chg="modSp mod modAnim">
        <pc:chgData name="kshitij anikhindi" userId="1e217976ce1b20d7" providerId="LiveId" clId="{75E160DC-6852-4C94-B14D-B9D387FA56C6}" dt="2025-09-20T17:24:11.514" v="38"/>
        <pc:sldMkLst>
          <pc:docMk/>
          <pc:sldMk cId="547395534" sldId="256"/>
        </pc:sldMkLst>
        <pc:spChg chg="mod">
          <ac:chgData name="kshitij anikhindi" userId="1e217976ce1b20d7" providerId="LiveId" clId="{75E160DC-6852-4C94-B14D-B9D387FA56C6}" dt="2025-09-20T17:21:03.410" v="7" actId="113"/>
          <ac:spMkLst>
            <pc:docMk/>
            <pc:sldMk cId="547395534" sldId="256"/>
            <ac:spMk id="2" creationId="{69ADD2D3-17BE-9A6B-D589-D20BB75FCCC3}"/>
          </ac:spMkLst>
        </pc:spChg>
      </pc:sldChg>
      <pc:sldChg chg="modSp mod modAnim">
        <pc:chgData name="kshitij anikhindi" userId="1e217976ce1b20d7" providerId="LiveId" clId="{75E160DC-6852-4C94-B14D-B9D387FA56C6}" dt="2025-09-20T17:24:29.006" v="43"/>
        <pc:sldMkLst>
          <pc:docMk/>
          <pc:sldMk cId="334761450" sldId="257"/>
        </pc:sldMkLst>
        <pc:spChg chg="mod">
          <ac:chgData name="kshitij anikhindi" userId="1e217976ce1b20d7" providerId="LiveId" clId="{75E160DC-6852-4C94-B14D-B9D387FA56C6}" dt="2025-09-20T17:21:15.169" v="11" actId="113"/>
          <ac:spMkLst>
            <pc:docMk/>
            <pc:sldMk cId="334761450" sldId="257"/>
            <ac:spMk id="2" creationId="{F39EEC99-BE36-F4BD-9E2B-D2D4E0B6D64B}"/>
          </ac:spMkLst>
        </pc:spChg>
      </pc:sldChg>
      <pc:sldChg chg="modSp mod modAnim">
        <pc:chgData name="kshitij anikhindi" userId="1e217976ce1b20d7" providerId="LiveId" clId="{75E160DC-6852-4C94-B14D-B9D387FA56C6}" dt="2025-09-20T17:24:47.350" v="48"/>
        <pc:sldMkLst>
          <pc:docMk/>
          <pc:sldMk cId="1917068706" sldId="258"/>
        </pc:sldMkLst>
        <pc:spChg chg="mod">
          <ac:chgData name="kshitij anikhindi" userId="1e217976ce1b20d7" providerId="LiveId" clId="{75E160DC-6852-4C94-B14D-B9D387FA56C6}" dt="2025-09-20T17:21:19.889" v="12" actId="113"/>
          <ac:spMkLst>
            <pc:docMk/>
            <pc:sldMk cId="1917068706" sldId="258"/>
            <ac:spMk id="2" creationId="{118B293D-A7FC-8636-19CE-68244EECFE2B}"/>
          </ac:spMkLst>
        </pc:spChg>
        <pc:spChg chg="mod">
          <ac:chgData name="kshitij anikhindi" userId="1e217976ce1b20d7" providerId="LiveId" clId="{75E160DC-6852-4C94-B14D-B9D387FA56C6}" dt="2025-09-20T17:21:22.100" v="13" actId="113"/>
          <ac:spMkLst>
            <pc:docMk/>
            <pc:sldMk cId="1917068706" sldId="258"/>
            <ac:spMk id="3" creationId="{1BA0C300-E076-5222-7957-0EBB4E768448}"/>
          </ac:spMkLst>
        </pc:spChg>
        <pc:picChg chg="mod">
          <ac:chgData name="kshitij anikhindi" userId="1e217976ce1b20d7" providerId="LiveId" clId="{75E160DC-6852-4C94-B14D-B9D387FA56C6}" dt="2025-09-20T17:24:45.274" v="47" actId="1076"/>
          <ac:picMkLst>
            <pc:docMk/>
            <pc:sldMk cId="1917068706" sldId="258"/>
            <ac:picMk id="4103" creationId="{0A1D1C67-E9E4-C871-BA1F-90FCD0863024}"/>
          </ac:picMkLst>
        </pc:picChg>
      </pc:sldChg>
      <pc:sldChg chg="modSp mod modAnim">
        <pc:chgData name="kshitij anikhindi" userId="1e217976ce1b20d7" providerId="LiveId" clId="{75E160DC-6852-4C94-B14D-B9D387FA56C6}" dt="2025-09-20T17:25:03.589" v="50"/>
        <pc:sldMkLst>
          <pc:docMk/>
          <pc:sldMk cId="136887668" sldId="259"/>
        </pc:sldMkLst>
        <pc:spChg chg="mod">
          <ac:chgData name="kshitij anikhindi" userId="1e217976ce1b20d7" providerId="LiveId" clId="{75E160DC-6852-4C94-B14D-B9D387FA56C6}" dt="2025-09-20T17:21:28.161" v="14" actId="113"/>
          <ac:spMkLst>
            <pc:docMk/>
            <pc:sldMk cId="136887668" sldId="259"/>
            <ac:spMk id="2" creationId="{B7C93F59-B2FB-6412-C37B-ECE1B1F3C398}"/>
          </ac:spMkLst>
        </pc:spChg>
      </pc:sldChg>
      <pc:sldChg chg="modSp mod modAnim">
        <pc:chgData name="kshitij anikhindi" userId="1e217976ce1b20d7" providerId="LiveId" clId="{75E160DC-6852-4C94-B14D-B9D387FA56C6}" dt="2025-09-20T17:24:22.111" v="41"/>
        <pc:sldMkLst>
          <pc:docMk/>
          <pc:sldMk cId="4177936740" sldId="260"/>
        </pc:sldMkLst>
        <pc:spChg chg="mod">
          <ac:chgData name="kshitij anikhindi" userId="1e217976ce1b20d7" providerId="LiveId" clId="{75E160DC-6852-4C94-B14D-B9D387FA56C6}" dt="2025-09-20T17:21:11.522" v="10" actId="115"/>
          <ac:spMkLst>
            <pc:docMk/>
            <pc:sldMk cId="4177936740" sldId="260"/>
            <ac:spMk id="2" creationId="{017F1012-70A7-F35A-1CF3-7526178A1F5F}"/>
          </ac:spMkLst>
        </pc:spChg>
      </pc:sldChg>
      <pc:sldChg chg="modSp mod modAnim">
        <pc:chgData name="kshitij anikhindi" userId="1e217976ce1b20d7" providerId="LiveId" clId="{75E160DC-6852-4C94-B14D-B9D387FA56C6}" dt="2025-09-20T17:25:53.039" v="54"/>
        <pc:sldMkLst>
          <pc:docMk/>
          <pc:sldMk cId="1288885553" sldId="262"/>
        </pc:sldMkLst>
        <pc:spChg chg="mod">
          <ac:chgData name="kshitij anikhindi" userId="1e217976ce1b20d7" providerId="LiveId" clId="{75E160DC-6852-4C94-B14D-B9D387FA56C6}" dt="2025-09-20T17:23:53.266" v="35" actId="20577"/>
          <ac:spMkLst>
            <pc:docMk/>
            <pc:sldMk cId="1288885553" sldId="262"/>
            <ac:spMk id="2" creationId="{434C3885-16CC-11DC-B357-EC31CEF3DD0C}"/>
          </ac:spMkLst>
        </pc:spChg>
        <pc:spChg chg="mod">
          <ac:chgData name="kshitij anikhindi" userId="1e217976ce1b20d7" providerId="LiveId" clId="{75E160DC-6852-4C94-B14D-B9D387FA56C6}" dt="2025-09-20T17:23:58.020" v="37" actId="27636"/>
          <ac:spMkLst>
            <pc:docMk/>
            <pc:sldMk cId="1288885553" sldId="262"/>
            <ac:spMk id="3" creationId="{ACFED5FC-E6B0-7263-221E-F43FE46A5FDE}"/>
          </ac:spMkLst>
        </pc:spChg>
        <pc:picChg chg="mod">
          <ac:chgData name="kshitij anikhindi" userId="1e217976ce1b20d7" providerId="LiveId" clId="{75E160DC-6852-4C94-B14D-B9D387FA56C6}" dt="2025-09-20T17:23:39.750" v="33" actId="14100"/>
          <ac:picMkLst>
            <pc:docMk/>
            <pc:sldMk cId="1288885553" sldId="262"/>
            <ac:picMk id="5122" creationId="{EA7F5478-1C93-4B92-6C7E-D514FDC85FDB}"/>
          </ac:picMkLst>
        </pc:picChg>
        <pc:picChg chg="mod">
          <ac:chgData name="kshitij anikhindi" userId="1e217976ce1b20d7" providerId="LiveId" clId="{75E160DC-6852-4C94-B14D-B9D387FA56C6}" dt="2025-09-20T17:23:18.280" v="29" actId="1076"/>
          <ac:picMkLst>
            <pc:docMk/>
            <pc:sldMk cId="1288885553" sldId="262"/>
            <ac:picMk id="5124" creationId="{F60EDE48-4D17-86D1-17DD-30EEF12BE0C0}"/>
          </ac:picMkLst>
        </pc:picChg>
      </pc:sldChg>
      <pc:sldChg chg="modSp mod modAnim">
        <pc:chgData name="kshitij anikhindi" userId="1e217976ce1b20d7" providerId="LiveId" clId="{75E160DC-6852-4C94-B14D-B9D387FA56C6}" dt="2025-09-20T17:26:11.383" v="59"/>
        <pc:sldMkLst>
          <pc:docMk/>
          <pc:sldMk cId="3829434979" sldId="264"/>
        </pc:sldMkLst>
        <pc:spChg chg="mod">
          <ac:chgData name="kshitij anikhindi" userId="1e217976ce1b20d7" providerId="LiveId" clId="{75E160DC-6852-4C94-B14D-B9D387FA56C6}" dt="2025-09-20T17:22:26.319" v="25" actId="14100"/>
          <ac:spMkLst>
            <pc:docMk/>
            <pc:sldMk cId="3829434979" sldId="264"/>
            <ac:spMk id="2" creationId="{46387170-3A76-0618-801D-7D6FC78DC500}"/>
          </ac:spMkLst>
        </pc:spChg>
      </pc:sldChg>
      <pc:sldChg chg="modSp mod modAnim">
        <pc:chgData name="kshitij anikhindi" userId="1e217976ce1b20d7" providerId="LiveId" clId="{75E160DC-6852-4C94-B14D-B9D387FA56C6}" dt="2025-09-20T17:26:03.127" v="57"/>
        <pc:sldMkLst>
          <pc:docMk/>
          <pc:sldMk cId="1649476462" sldId="265"/>
        </pc:sldMkLst>
        <pc:spChg chg="mod">
          <ac:chgData name="kshitij anikhindi" userId="1e217976ce1b20d7" providerId="LiveId" clId="{75E160DC-6852-4C94-B14D-B9D387FA56C6}" dt="2025-09-20T17:22:09.784" v="23" actId="1076"/>
          <ac:spMkLst>
            <pc:docMk/>
            <pc:sldMk cId="1649476462" sldId="265"/>
            <ac:spMk id="2" creationId="{BA857C3A-B94D-E0D2-C624-CFC17E29E910}"/>
          </ac:spMkLst>
        </pc:spChg>
        <pc:spChg chg="mod">
          <ac:chgData name="kshitij anikhindi" userId="1e217976ce1b20d7" providerId="LiveId" clId="{75E160DC-6852-4C94-B14D-B9D387FA56C6}" dt="2025-09-20T17:21:59.301" v="21" actId="1076"/>
          <ac:spMkLst>
            <pc:docMk/>
            <pc:sldMk cId="1649476462" sldId="265"/>
            <ac:spMk id="3" creationId="{ED942401-07EF-3039-0D17-FE6AD5D4253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38D268-2660-4A62-AB04-4B274240582C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12767582-D82F-4530-9FB8-0E569CA45DDD}">
      <dgm:prSet/>
      <dgm:spPr/>
      <dgm:t>
        <a:bodyPr/>
        <a:lstStyle/>
        <a:p>
          <a:r>
            <a:rPr lang="en-IN" dirty="0"/>
            <a:t>Phase 1: Research &amp; Development</a:t>
          </a:r>
        </a:p>
      </dgm:t>
    </dgm:pt>
    <dgm:pt modelId="{BB23040E-9751-48D9-A3DA-2F4DC5FCEEF8}" type="parTrans" cxnId="{0BB4A9B7-A7A0-4545-BC6D-8A869F613E82}">
      <dgm:prSet/>
      <dgm:spPr/>
      <dgm:t>
        <a:bodyPr/>
        <a:lstStyle/>
        <a:p>
          <a:endParaRPr lang="en-IN"/>
        </a:p>
      </dgm:t>
    </dgm:pt>
    <dgm:pt modelId="{E480273B-DD67-4DB1-A23A-FAE29DB497E9}" type="sibTrans" cxnId="{0BB4A9B7-A7A0-4545-BC6D-8A869F613E82}">
      <dgm:prSet/>
      <dgm:spPr/>
      <dgm:t>
        <a:bodyPr/>
        <a:lstStyle/>
        <a:p>
          <a:endParaRPr lang="en-IN"/>
        </a:p>
      </dgm:t>
    </dgm:pt>
    <dgm:pt modelId="{F6EC88C4-2B75-473D-9BE2-F0D68B87E296}">
      <dgm:prSet/>
      <dgm:spPr/>
      <dgm:t>
        <a:bodyPr/>
        <a:lstStyle/>
        <a:p>
          <a:r>
            <a:rPr lang="en-IN"/>
            <a:t>Design autonomous robotic miners with AI and self-repair capabilities.</a:t>
          </a:r>
        </a:p>
      </dgm:t>
    </dgm:pt>
    <dgm:pt modelId="{1E489E7A-A9F4-405D-A819-F17B08D0239E}" type="parTrans" cxnId="{743CEB55-7D12-4D51-B38A-448FF0D685A4}">
      <dgm:prSet/>
      <dgm:spPr/>
      <dgm:t>
        <a:bodyPr/>
        <a:lstStyle/>
        <a:p>
          <a:endParaRPr lang="en-IN"/>
        </a:p>
      </dgm:t>
    </dgm:pt>
    <dgm:pt modelId="{7A5D9649-51A0-465E-9699-9FC6F4D3B597}" type="sibTrans" cxnId="{743CEB55-7D12-4D51-B38A-448FF0D685A4}">
      <dgm:prSet/>
      <dgm:spPr/>
      <dgm:t>
        <a:bodyPr/>
        <a:lstStyle/>
        <a:p>
          <a:endParaRPr lang="en-IN"/>
        </a:p>
      </dgm:t>
    </dgm:pt>
    <dgm:pt modelId="{D452CF3C-6984-469E-BED4-5DD87CB37DDF}">
      <dgm:prSet/>
      <dgm:spPr/>
      <dgm:t>
        <a:bodyPr/>
        <a:lstStyle/>
        <a:p>
          <a:r>
            <a:rPr lang="en-IN"/>
            <a:t>Develop advanced materials for space durability.</a:t>
          </a:r>
        </a:p>
      </dgm:t>
    </dgm:pt>
    <dgm:pt modelId="{B822126C-2BDB-426D-B6C8-8245CCF0CCBB}" type="parTrans" cxnId="{2D42D431-A3BE-48A1-A3A7-817871190FE2}">
      <dgm:prSet/>
      <dgm:spPr/>
      <dgm:t>
        <a:bodyPr/>
        <a:lstStyle/>
        <a:p>
          <a:endParaRPr lang="en-IN"/>
        </a:p>
      </dgm:t>
    </dgm:pt>
    <dgm:pt modelId="{A3FEB460-3BD9-4F4A-948B-DD006F5A70F4}" type="sibTrans" cxnId="{2D42D431-A3BE-48A1-A3A7-817871190FE2}">
      <dgm:prSet/>
      <dgm:spPr/>
      <dgm:t>
        <a:bodyPr/>
        <a:lstStyle/>
        <a:p>
          <a:endParaRPr lang="en-IN"/>
        </a:p>
      </dgm:t>
    </dgm:pt>
    <dgm:pt modelId="{F77F682C-D69C-4E09-ABB7-B690E956FDA1}">
      <dgm:prSet/>
      <dgm:spPr/>
      <dgm:t>
        <a:bodyPr/>
        <a:lstStyle/>
        <a:p>
          <a:r>
            <a:rPr lang="en-IN"/>
            <a:t>Simulate asteroid environments on Earth.</a:t>
          </a:r>
        </a:p>
      </dgm:t>
    </dgm:pt>
    <dgm:pt modelId="{F6AB6567-EA1E-474D-B0FB-ECBF99ECE464}" type="parTrans" cxnId="{96C35DCE-8500-470A-8D01-F8606BFB39F6}">
      <dgm:prSet/>
      <dgm:spPr/>
      <dgm:t>
        <a:bodyPr/>
        <a:lstStyle/>
        <a:p>
          <a:endParaRPr lang="en-IN"/>
        </a:p>
      </dgm:t>
    </dgm:pt>
    <dgm:pt modelId="{8B4386C8-7386-4C6D-BE12-F4C054C95B6E}" type="sibTrans" cxnId="{96C35DCE-8500-470A-8D01-F8606BFB39F6}">
      <dgm:prSet/>
      <dgm:spPr/>
      <dgm:t>
        <a:bodyPr/>
        <a:lstStyle/>
        <a:p>
          <a:endParaRPr lang="en-IN"/>
        </a:p>
      </dgm:t>
    </dgm:pt>
    <dgm:pt modelId="{CDB28527-8FA5-49EB-906F-F01147615D52}">
      <dgm:prSet/>
      <dgm:spPr/>
      <dgm:t>
        <a:bodyPr/>
        <a:lstStyle/>
        <a:p>
          <a:r>
            <a:rPr lang="en-IN" dirty="0"/>
            <a:t>Phase 2: Prototyping and Testing</a:t>
          </a:r>
        </a:p>
      </dgm:t>
    </dgm:pt>
    <dgm:pt modelId="{1453E37E-F2AD-49D6-BCC3-3B728C791D43}" type="parTrans" cxnId="{3486E9EC-6B5A-472F-819B-4EDD3AB4A7FD}">
      <dgm:prSet/>
      <dgm:spPr/>
      <dgm:t>
        <a:bodyPr/>
        <a:lstStyle/>
        <a:p>
          <a:endParaRPr lang="en-IN"/>
        </a:p>
      </dgm:t>
    </dgm:pt>
    <dgm:pt modelId="{EFE35CD6-2E2E-4D53-9E76-E9B8BEDA7C86}" type="sibTrans" cxnId="{3486E9EC-6B5A-472F-819B-4EDD3AB4A7FD}">
      <dgm:prSet/>
      <dgm:spPr/>
      <dgm:t>
        <a:bodyPr/>
        <a:lstStyle/>
        <a:p>
          <a:endParaRPr lang="en-IN"/>
        </a:p>
      </dgm:t>
    </dgm:pt>
    <dgm:pt modelId="{82C0FE70-43CE-4122-B35E-36133243E47B}">
      <dgm:prSet/>
      <dgm:spPr/>
      <dgm:t>
        <a:bodyPr/>
        <a:lstStyle/>
        <a:p>
          <a:r>
            <a:rPr lang="en-IN"/>
            <a:t>Build prototype mining robots.</a:t>
          </a:r>
        </a:p>
      </dgm:t>
    </dgm:pt>
    <dgm:pt modelId="{4C140581-4776-4F83-8A31-2447CDCD37A1}" type="parTrans" cxnId="{7F68FEC9-2DB6-4505-B6D4-1B2696470434}">
      <dgm:prSet/>
      <dgm:spPr/>
      <dgm:t>
        <a:bodyPr/>
        <a:lstStyle/>
        <a:p>
          <a:endParaRPr lang="en-IN"/>
        </a:p>
      </dgm:t>
    </dgm:pt>
    <dgm:pt modelId="{CB5C8881-5557-4A14-8EC2-7D0DCDE915D0}" type="sibTrans" cxnId="{7F68FEC9-2DB6-4505-B6D4-1B2696470434}">
      <dgm:prSet/>
      <dgm:spPr/>
      <dgm:t>
        <a:bodyPr/>
        <a:lstStyle/>
        <a:p>
          <a:endParaRPr lang="en-IN"/>
        </a:p>
      </dgm:t>
    </dgm:pt>
    <dgm:pt modelId="{65825BA1-206B-4084-A198-161C1EBAE4E8}">
      <dgm:prSet/>
      <dgm:spPr/>
      <dgm:t>
        <a:bodyPr/>
        <a:lstStyle/>
        <a:p>
          <a:r>
            <a:rPr lang="en-IN"/>
            <a:t>Conduct vacuum and microgravity testing.</a:t>
          </a:r>
        </a:p>
      </dgm:t>
    </dgm:pt>
    <dgm:pt modelId="{E84DF8CF-9E87-4D5F-96A3-4BBCC9CF6586}" type="parTrans" cxnId="{6D688930-1931-4DD1-A8DF-5F382A1581FF}">
      <dgm:prSet/>
      <dgm:spPr/>
      <dgm:t>
        <a:bodyPr/>
        <a:lstStyle/>
        <a:p>
          <a:endParaRPr lang="en-IN"/>
        </a:p>
      </dgm:t>
    </dgm:pt>
    <dgm:pt modelId="{58BB7882-BA08-4ED3-B5BF-0BC4880C5E40}" type="sibTrans" cxnId="{6D688930-1931-4DD1-A8DF-5F382A1581FF}">
      <dgm:prSet/>
      <dgm:spPr/>
      <dgm:t>
        <a:bodyPr/>
        <a:lstStyle/>
        <a:p>
          <a:endParaRPr lang="en-IN"/>
        </a:p>
      </dgm:t>
    </dgm:pt>
    <dgm:pt modelId="{51DF54E0-A9E2-423A-A5DD-7E4C526A838E}">
      <dgm:prSet/>
      <dgm:spPr/>
      <dgm:t>
        <a:bodyPr/>
        <a:lstStyle/>
        <a:p>
          <a:r>
            <a:rPr lang="en-IN"/>
            <a:t>Demonstrate autonomous mining on small NEAs.</a:t>
          </a:r>
        </a:p>
      </dgm:t>
    </dgm:pt>
    <dgm:pt modelId="{F9B3DD85-9A53-43C1-AA10-59B98AACA017}" type="parTrans" cxnId="{F53B875F-923E-4DA9-8676-DADF9188830B}">
      <dgm:prSet/>
      <dgm:spPr/>
      <dgm:t>
        <a:bodyPr/>
        <a:lstStyle/>
        <a:p>
          <a:endParaRPr lang="en-IN"/>
        </a:p>
      </dgm:t>
    </dgm:pt>
    <dgm:pt modelId="{6D2BD1AC-85EE-4714-9354-BD48BE59CFC3}" type="sibTrans" cxnId="{F53B875F-923E-4DA9-8676-DADF9188830B}">
      <dgm:prSet/>
      <dgm:spPr/>
      <dgm:t>
        <a:bodyPr/>
        <a:lstStyle/>
        <a:p>
          <a:endParaRPr lang="en-IN"/>
        </a:p>
      </dgm:t>
    </dgm:pt>
    <dgm:pt modelId="{33784C7B-C3F4-4721-B751-16E14D43C7F5}">
      <dgm:prSet/>
      <dgm:spPr/>
      <dgm:t>
        <a:bodyPr/>
        <a:lstStyle/>
        <a:p>
          <a:r>
            <a:rPr lang="en-IN" dirty="0"/>
            <a:t>Phase 3: Deployment</a:t>
          </a:r>
        </a:p>
      </dgm:t>
    </dgm:pt>
    <dgm:pt modelId="{0DC38FAB-A47F-4F7E-8C7A-ABCA12AC0E3D}" type="parTrans" cxnId="{98449B89-FA96-4229-BA50-405E3416E513}">
      <dgm:prSet/>
      <dgm:spPr/>
      <dgm:t>
        <a:bodyPr/>
        <a:lstStyle/>
        <a:p>
          <a:endParaRPr lang="en-IN"/>
        </a:p>
      </dgm:t>
    </dgm:pt>
    <dgm:pt modelId="{348714B6-8624-42F3-99B0-9125A9C696A9}" type="sibTrans" cxnId="{98449B89-FA96-4229-BA50-405E3416E513}">
      <dgm:prSet/>
      <dgm:spPr/>
      <dgm:t>
        <a:bodyPr/>
        <a:lstStyle/>
        <a:p>
          <a:endParaRPr lang="en-IN"/>
        </a:p>
      </dgm:t>
    </dgm:pt>
    <dgm:pt modelId="{2B01CBDD-EEA4-4953-8499-B38661918D15}">
      <dgm:prSet/>
      <dgm:spPr/>
      <dgm:t>
        <a:bodyPr/>
        <a:lstStyle/>
        <a:p>
          <a:r>
            <a:rPr lang="en-IN"/>
            <a:t>Launch fleets of mining robots to target asteroids.</a:t>
          </a:r>
        </a:p>
      </dgm:t>
    </dgm:pt>
    <dgm:pt modelId="{5580BC71-70A5-4E53-B45D-D774A07075D9}" type="parTrans" cxnId="{6C94A093-C54F-4804-B434-0AD23EBF217E}">
      <dgm:prSet/>
      <dgm:spPr/>
      <dgm:t>
        <a:bodyPr/>
        <a:lstStyle/>
        <a:p>
          <a:endParaRPr lang="en-IN"/>
        </a:p>
      </dgm:t>
    </dgm:pt>
    <dgm:pt modelId="{7E55CA5E-8475-457B-A705-DEE8FB524590}" type="sibTrans" cxnId="{6C94A093-C54F-4804-B434-0AD23EBF217E}">
      <dgm:prSet/>
      <dgm:spPr/>
      <dgm:t>
        <a:bodyPr/>
        <a:lstStyle/>
        <a:p>
          <a:endParaRPr lang="en-IN"/>
        </a:p>
      </dgm:t>
    </dgm:pt>
    <dgm:pt modelId="{7722AAE5-B925-4A42-A82E-D9F4D97717A8}">
      <dgm:prSet/>
      <dgm:spPr/>
      <dgm:t>
        <a:bodyPr/>
        <a:lstStyle/>
        <a:p>
          <a:r>
            <a:rPr lang="en-IN"/>
            <a:t>Robots perform excavation, processing, and material transfer to processing hubs or orbiting facilities.</a:t>
          </a:r>
        </a:p>
      </dgm:t>
    </dgm:pt>
    <dgm:pt modelId="{4AD2C563-2E69-4F91-BBD7-92B3979F3617}" type="parTrans" cxnId="{4157D364-21D1-46CA-9079-E662E970D1C0}">
      <dgm:prSet/>
      <dgm:spPr/>
      <dgm:t>
        <a:bodyPr/>
        <a:lstStyle/>
        <a:p>
          <a:endParaRPr lang="en-IN"/>
        </a:p>
      </dgm:t>
    </dgm:pt>
    <dgm:pt modelId="{27095E15-4FD5-4F23-91AE-96465C32823E}" type="sibTrans" cxnId="{4157D364-21D1-46CA-9079-E662E970D1C0}">
      <dgm:prSet/>
      <dgm:spPr/>
      <dgm:t>
        <a:bodyPr/>
        <a:lstStyle/>
        <a:p>
          <a:endParaRPr lang="en-IN"/>
        </a:p>
      </dgm:t>
    </dgm:pt>
    <dgm:pt modelId="{1028D872-2C4D-4C7F-8B56-DDB530E5D864}">
      <dgm:prSet/>
      <dgm:spPr/>
      <dgm:t>
        <a:bodyPr/>
        <a:lstStyle/>
        <a:p>
          <a:r>
            <a:rPr lang="en-IN"/>
            <a:t>Phase 4: Expansion</a:t>
          </a:r>
        </a:p>
      </dgm:t>
    </dgm:pt>
    <dgm:pt modelId="{68E7066F-2EEC-4300-BA12-D791E461B702}" type="parTrans" cxnId="{60210976-9509-4E91-A61F-B85A0C4E4792}">
      <dgm:prSet/>
      <dgm:spPr/>
      <dgm:t>
        <a:bodyPr/>
        <a:lstStyle/>
        <a:p>
          <a:endParaRPr lang="en-IN"/>
        </a:p>
      </dgm:t>
    </dgm:pt>
    <dgm:pt modelId="{3283AB99-EF37-41DD-8FAB-4FA5D6B34F2F}" type="sibTrans" cxnId="{60210976-9509-4E91-A61F-B85A0C4E4792}">
      <dgm:prSet/>
      <dgm:spPr/>
      <dgm:t>
        <a:bodyPr/>
        <a:lstStyle/>
        <a:p>
          <a:endParaRPr lang="en-IN"/>
        </a:p>
      </dgm:t>
    </dgm:pt>
    <dgm:pt modelId="{4EF66023-187C-4404-9A1A-CC63D5DD6E4E}">
      <dgm:prSet/>
      <dgm:spPr/>
      <dgm:t>
        <a:bodyPr/>
        <a:lstStyle/>
        <a:p>
          <a:r>
            <a:rPr lang="en-IN"/>
            <a:t>Expand mining operations to multiple asteroids.</a:t>
          </a:r>
        </a:p>
      </dgm:t>
    </dgm:pt>
    <dgm:pt modelId="{2F9066B3-4B01-46C2-9A2A-8AD5597663BF}" type="parTrans" cxnId="{228FDF20-7BCD-494A-A322-3CC34F318141}">
      <dgm:prSet/>
      <dgm:spPr/>
      <dgm:t>
        <a:bodyPr/>
        <a:lstStyle/>
        <a:p>
          <a:endParaRPr lang="en-IN"/>
        </a:p>
      </dgm:t>
    </dgm:pt>
    <dgm:pt modelId="{5A979F8F-247A-4EED-A69D-F0F11396EB65}" type="sibTrans" cxnId="{228FDF20-7BCD-494A-A322-3CC34F318141}">
      <dgm:prSet/>
      <dgm:spPr/>
      <dgm:t>
        <a:bodyPr/>
        <a:lstStyle/>
        <a:p>
          <a:endParaRPr lang="en-IN"/>
        </a:p>
      </dgm:t>
    </dgm:pt>
    <dgm:pt modelId="{42FB7A90-CB2E-47EC-BBFD-3E6E282DFBA6}">
      <dgm:prSet/>
      <dgm:spPr/>
      <dgm:t>
        <a:bodyPr/>
        <a:lstStyle/>
        <a:p>
          <a:r>
            <a:rPr lang="en-IN"/>
            <a:t>Use mined materials for in-space manufacturing, habitats, and fuel.</a:t>
          </a:r>
        </a:p>
      </dgm:t>
    </dgm:pt>
    <dgm:pt modelId="{9EC00A50-42BB-4B3B-81F9-D588E739D667}" type="parTrans" cxnId="{6E1B8EF5-962E-40B1-9264-1B00ED2875A6}">
      <dgm:prSet/>
      <dgm:spPr/>
      <dgm:t>
        <a:bodyPr/>
        <a:lstStyle/>
        <a:p>
          <a:endParaRPr lang="en-IN"/>
        </a:p>
      </dgm:t>
    </dgm:pt>
    <dgm:pt modelId="{A8DBB395-18CC-400E-A838-CF69F5D59CE0}" type="sibTrans" cxnId="{6E1B8EF5-962E-40B1-9264-1B00ED2875A6}">
      <dgm:prSet/>
      <dgm:spPr/>
      <dgm:t>
        <a:bodyPr/>
        <a:lstStyle/>
        <a:p>
          <a:endParaRPr lang="en-IN"/>
        </a:p>
      </dgm:t>
    </dgm:pt>
    <dgm:pt modelId="{B90EDBBD-B1F6-4024-B449-0B958F655B24}" type="pres">
      <dgm:prSet presAssocID="{E038D268-2660-4A62-AB04-4B274240582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10FA201-37F7-4895-84D4-C0D77D68ADE1}" type="pres">
      <dgm:prSet presAssocID="{12767582-D82F-4530-9FB8-0E569CA45DDD}" presName="root" presStyleCnt="0"/>
      <dgm:spPr/>
    </dgm:pt>
    <dgm:pt modelId="{33A0F817-538D-432E-A2D0-06994B590BF3}" type="pres">
      <dgm:prSet presAssocID="{12767582-D82F-4530-9FB8-0E569CA45DDD}" presName="rootComposite" presStyleCnt="0"/>
      <dgm:spPr/>
    </dgm:pt>
    <dgm:pt modelId="{0F1606AA-0851-4C91-8C29-08E1018A8428}" type="pres">
      <dgm:prSet presAssocID="{12767582-D82F-4530-9FB8-0E569CA45DDD}" presName="rootText" presStyleLbl="node1" presStyleIdx="0" presStyleCnt="4"/>
      <dgm:spPr/>
    </dgm:pt>
    <dgm:pt modelId="{4E24F611-624F-4FBB-9C4F-0F115FE4F965}" type="pres">
      <dgm:prSet presAssocID="{12767582-D82F-4530-9FB8-0E569CA45DDD}" presName="rootConnector" presStyleLbl="node1" presStyleIdx="0" presStyleCnt="4"/>
      <dgm:spPr/>
    </dgm:pt>
    <dgm:pt modelId="{D57D1310-7C73-40D7-B592-F28BF30C9EA7}" type="pres">
      <dgm:prSet presAssocID="{12767582-D82F-4530-9FB8-0E569CA45DDD}" presName="childShape" presStyleCnt="0"/>
      <dgm:spPr/>
    </dgm:pt>
    <dgm:pt modelId="{3316A755-D5A7-4631-B971-99B419B0D76F}" type="pres">
      <dgm:prSet presAssocID="{1E489E7A-A9F4-405D-A819-F17B08D0239E}" presName="Name13" presStyleLbl="parChTrans1D2" presStyleIdx="0" presStyleCnt="10"/>
      <dgm:spPr/>
    </dgm:pt>
    <dgm:pt modelId="{4B9E8FB6-7D36-42D2-A9E4-6D36E8B68D6D}" type="pres">
      <dgm:prSet presAssocID="{F6EC88C4-2B75-473D-9BE2-F0D68B87E296}" presName="childText" presStyleLbl="bgAcc1" presStyleIdx="0" presStyleCnt="10">
        <dgm:presLayoutVars>
          <dgm:bulletEnabled val="1"/>
        </dgm:presLayoutVars>
      </dgm:prSet>
      <dgm:spPr/>
    </dgm:pt>
    <dgm:pt modelId="{F6B74100-E254-4121-AEDA-25C0E8FDD118}" type="pres">
      <dgm:prSet presAssocID="{B822126C-2BDB-426D-B6C8-8245CCF0CCBB}" presName="Name13" presStyleLbl="parChTrans1D2" presStyleIdx="1" presStyleCnt="10"/>
      <dgm:spPr/>
    </dgm:pt>
    <dgm:pt modelId="{C5D50E76-BB5F-4367-B281-08696AA21CC9}" type="pres">
      <dgm:prSet presAssocID="{D452CF3C-6984-469E-BED4-5DD87CB37DDF}" presName="childText" presStyleLbl="bgAcc1" presStyleIdx="1" presStyleCnt="10">
        <dgm:presLayoutVars>
          <dgm:bulletEnabled val="1"/>
        </dgm:presLayoutVars>
      </dgm:prSet>
      <dgm:spPr/>
    </dgm:pt>
    <dgm:pt modelId="{5C0AD467-329D-4585-B926-578115782D52}" type="pres">
      <dgm:prSet presAssocID="{F6AB6567-EA1E-474D-B0FB-ECBF99ECE464}" presName="Name13" presStyleLbl="parChTrans1D2" presStyleIdx="2" presStyleCnt="10"/>
      <dgm:spPr/>
    </dgm:pt>
    <dgm:pt modelId="{5012CC0C-2ED7-42AE-B778-5DF5786A90CB}" type="pres">
      <dgm:prSet presAssocID="{F77F682C-D69C-4E09-ABB7-B690E956FDA1}" presName="childText" presStyleLbl="bgAcc1" presStyleIdx="2" presStyleCnt="10">
        <dgm:presLayoutVars>
          <dgm:bulletEnabled val="1"/>
        </dgm:presLayoutVars>
      </dgm:prSet>
      <dgm:spPr/>
    </dgm:pt>
    <dgm:pt modelId="{28A9A5D2-0011-4B2D-9FFA-6C4F821ED412}" type="pres">
      <dgm:prSet presAssocID="{CDB28527-8FA5-49EB-906F-F01147615D52}" presName="root" presStyleCnt="0"/>
      <dgm:spPr/>
    </dgm:pt>
    <dgm:pt modelId="{3A4E51F7-17C3-4F68-952E-1D6E1F5A3484}" type="pres">
      <dgm:prSet presAssocID="{CDB28527-8FA5-49EB-906F-F01147615D52}" presName="rootComposite" presStyleCnt="0"/>
      <dgm:spPr/>
    </dgm:pt>
    <dgm:pt modelId="{ABC7C7D9-C101-4698-A333-B8E7FE12A913}" type="pres">
      <dgm:prSet presAssocID="{CDB28527-8FA5-49EB-906F-F01147615D52}" presName="rootText" presStyleLbl="node1" presStyleIdx="1" presStyleCnt="4"/>
      <dgm:spPr/>
    </dgm:pt>
    <dgm:pt modelId="{60C5C046-E750-45BC-B42C-CD7250C3EFB8}" type="pres">
      <dgm:prSet presAssocID="{CDB28527-8FA5-49EB-906F-F01147615D52}" presName="rootConnector" presStyleLbl="node1" presStyleIdx="1" presStyleCnt="4"/>
      <dgm:spPr/>
    </dgm:pt>
    <dgm:pt modelId="{F1FA1B35-793B-4175-A15E-A1534514AFFF}" type="pres">
      <dgm:prSet presAssocID="{CDB28527-8FA5-49EB-906F-F01147615D52}" presName="childShape" presStyleCnt="0"/>
      <dgm:spPr/>
    </dgm:pt>
    <dgm:pt modelId="{E5468B7F-295B-4C22-BF18-7D6224537CF9}" type="pres">
      <dgm:prSet presAssocID="{4C140581-4776-4F83-8A31-2447CDCD37A1}" presName="Name13" presStyleLbl="parChTrans1D2" presStyleIdx="3" presStyleCnt="10"/>
      <dgm:spPr/>
    </dgm:pt>
    <dgm:pt modelId="{BA7AEBD8-1C82-468D-B4BA-B2FBC5100C82}" type="pres">
      <dgm:prSet presAssocID="{82C0FE70-43CE-4122-B35E-36133243E47B}" presName="childText" presStyleLbl="bgAcc1" presStyleIdx="3" presStyleCnt="10">
        <dgm:presLayoutVars>
          <dgm:bulletEnabled val="1"/>
        </dgm:presLayoutVars>
      </dgm:prSet>
      <dgm:spPr/>
    </dgm:pt>
    <dgm:pt modelId="{F26B8B56-9921-4497-BCC7-33E3DA51D088}" type="pres">
      <dgm:prSet presAssocID="{E84DF8CF-9E87-4D5F-96A3-4BBCC9CF6586}" presName="Name13" presStyleLbl="parChTrans1D2" presStyleIdx="4" presStyleCnt="10"/>
      <dgm:spPr/>
    </dgm:pt>
    <dgm:pt modelId="{D4D0C426-B1A4-41B2-8207-F433D393E1DD}" type="pres">
      <dgm:prSet presAssocID="{65825BA1-206B-4084-A198-161C1EBAE4E8}" presName="childText" presStyleLbl="bgAcc1" presStyleIdx="4" presStyleCnt="10">
        <dgm:presLayoutVars>
          <dgm:bulletEnabled val="1"/>
        </dgm:presLayoutVars>
      </dgm:prSet>
      <dgm:spPr/>
    </dgm:pt>
    <dgm:pt modelId="{B5AC4275-1D87-47C3-98BD-0061D31125DA}" type="pres">
      <dgm:prSet presAssocID="{F9B3DD85-9A53-43C1-AA10-59B98AACA017}" presName="Name13" presStyleLbl="parChTrans1D2" presStyleIdx="5" presStyleCnt="10"/>
      <dgm:spPr/>
    </dgm:pt>
    <dgm:pt modelId="{CD2198C7-A6B4-4A26-9432-8DCBA6DD7DA9}" type="pres">
      <dgm:prSet presAssocID="{51DF54E0-A9E2-423A-A5DD-7E4C526A838E}" presName="childText" presStyleLbl="bgAcc1" presStyleIdx="5" presStyleCnt="10">
        <dgm:presLayoutVars>
          <dgm:bulletEnabled val="1"/>
        </dgm:presLayoutVars>
      </dgm:prSet>
      <dgm:spPr/>
    </dgm:pt>
    <dgm:pt modelId="{674CEE58-8E2E-446E-B8BD-2E81B70FA365}" type="pres">
      <dgm:prSet presAssocID="{33784C7B-C3F4-4721-B751-16E14D43C7F5}" presName="root" presStyleCnt="0"/>
      <dgm:spPr/>
    </dgm:pt>
    <dgm:pt modelId="{A3F2008F-BA40-43EB-B9CF-CCDC635A94C0}" type="pres">
      <dgm:prSet presAssocID="{33784C7B-C3F4-4721-B751-16E14D43C7F5}" presName="rootComposite" presStyleCnt="0"/>
      <dgm:spPr/>
    </dgm:pt>
    <dgm:pt modelId="{5C5EAA8A-DF40-4A1F-B9F5-7821FBFA6ACA}" type="pres">
      <dgm:prSet presAssocID="{33784C7B-C3F4-4721-B751-16E14D43C7F5}" presName="rootText" presStyleLbl="node1" presStyleIdx="2" presStyleCnt="4"/>
      <dgm:spPr/>
    </dgm:pt>
    <dgm:pt modelId="{26AAABD1-CDD1-4E4E-9AAD-77CE76A9685C}" type="pres">
      <dgm:prSet presAssocID="{33784C7B-C3F4-4721-B751-16E14D43C7F5}" presName="rootConnector" presStyleLbl="node1" presStyleIdx="2" presStyleCnt="4"/>
      <dgm:spPr/>
    </dgm:pt>
    <dgm:pt modelId="{28C926A8-1D85-40BF-9F7E-EFB0391EF9B1}" type="pres">
      <dgm:prSet presAssocID="{33784C7B-C3F4-4721-B751-16E14D43C7F5}" presName="childShape" presStyleCnt="0"/>
      <dgm:spPr/>
    </dgm:pt>
    <dgm:pt modelId="{85682378-772B-43D8-BEC6-712604C2D90E}" type="pres">
      <dgm:prSet presAssocID="{5580BC71-70A5-4E53-B45D-D774A07075D9}" presName="Name13" presStyleLbl="parChTrans1D2" presStyleIdx="6" presStyleCnt="10"/>
      <dgm:spPr/>
    </dgm:pt>
    <dgm:pt modelId="{E1576478-284E-4D67-AC60-36D0F6DD9DA6}" type="pres">
      <dgm:prSet presAssocID="{2B01CBDD-EEA4-4953-8499-B38661918D15}" presName="childText" presStyleLbl="bgAcc1" presStyleIdx="6" presStyleCnt="10">
        <dgm:presLayoutVars>
          <dgm:bulletEnabled val="1"/>
        </dgm:presLayoutVars>
      </dgm:prSet>
      <dgm:spPr/>
    </dgm:pt>
    <dgm:pt modelId="{66F11EB5-0606-4938-A731-CB86A963C36E}" type="pres">
      <dgm:prSet presAssocID="{4AD2C563-2E69-4F91-BBD7-92B3979F3617}" presName="Name13" presStyleLbl="parChTrans1D2" presStyleIdx="7" presStyleCnt="10"/>
      <dgm:spPr/>
    </dgm:pt>
    <dgm:pt modelId="{CE7C3C11-4E67-4546-B2A3-D4FBB0BF3A35}" type="pres">
      <dgm:prSet presAssocID="{7722AAE5-B925-4A42-A82E-D9F4D97717A8}" presName="childText" presStyleLbl="bgAcc1" presStyleIdx="7" presStyleCnt="10">
        <dgm:presLayoutVars>
          <dgm:bulletEnabled val="1"/>
        </dgm:presLayoutVars>
      </dgm:prSet>
      <dgm:spPr/>
    </dgm:pt>
    <dgm:pt modelId="{AD3FBD84-D2EB-452A-AC1A-466DFAF2F252}" type="pres">
      <dgm:prSet presAssocID="{1028D872-2C4D-4C7F-8B56-DDB530E5D864}" presName="root" presStyleCnt="0"/>
      <dgm:spPr/>
    </dgm:pt>
    <dgm:pt modelId="{6FB41EDB-F090-438C-8A74-584492795115}" type="pres">
      <dgm:prSet presAssocID="{1028D872-2C4D-4C7F-8B56-DDB530E5D864}" presName="rootComposite" presStyleCnt="0"/>
      <dgm:spPr/>
    </dgm:pt>
    <dgm:pt modelId="{368F335A-E96B-43A2-9F7F-282C67828D93}" type="pres">
      <dgm:prSet presAssocID="{1028D872-2C4D-4C7F-8B56-DDB530E5D864}" presName="rootText" presStyleLbl="node1" presStyleIdx="3" presStyleCnt="4"/>
      <dgm:spPr/>
    </dgm:pt>
    <dgm:pt modelId="{40C6654C-1D0B-49CD-9265-72D6DC1C9C2F}" type="pres">
      <dgm:prSet presAssocID="{1028D872-2C4D-4C7F-8B56-DDB530E5D864}" presName="rootConnector" presStyleLbl="node1" presStyleIdx="3" presStyleCnt="4"/>
      <dgm:spPr/>
    </dgm:pt>
    <dgm:pt modelId="{A1529E2D-86E3-47A8-B1C4-FB387CD2F8FA}" type="pres">
      <dgm:prSet presAssocID="{1028D872-2C4D-4C7F-8B56-DDB530E5D864}" presName="childShape" presStyleCnt="0"/>
      <dgm:spPr/>
    </dgm:pt>
    <dgm:pt modelId="{635603C0-2497-4045-8C93-793B1C5981E7}" type="pres">
      <dgm:prSet presAssocID="{2F9066B3-4B01-46C2-9A2A-8AD5597663BF}" presName="Name13" presStyleLbl="parChTrans1D2" presStyleIdx="8" presStyleCnt="10"/>
      <dgm:spPr/>
    </dgm:pt>
    <dgm:pt modelId="{252BB1A1-F908-4A5C-8C64-92F53AC17155}" type="pres">
      <dgm:prSet presAssocID="{4EF66023-187C-4404-9A1A-CC63D5DD6E4E}" presName="childText" presStyleLbl="bgAcc1" presStyleIdx="8" presStyleCnt="10">
        <dgm:presLayoutVars>
          <dgm:bulletEnabled val="1"/>
        </dgm:presLayoutVars>
      </dgm:prSet>
      <dgm:spPr/>
    </dgm:pt>
    <dgm:pt modelId="{ACC33666-2E12-4A5F-81E0-10383EA03FBD}" type="pres">
      <dgm:prSet presAssocID="{9EC00A50-42BB-4B3B-81F9-D588E739D667}" presName="Name13" presStyleLbl="parChTrans1D2" presStyleIdx="9" presStyleCnt="10"/>
      <dgm:spPr/>
    </dgm:pt>
    <dgm:pt modelId="{DA20A3E3-0B7A-4501-B6A0-1D6D964D7E4A}" type="pres">
      <dgm:prSet presAssocID="{42FB7A90-CB2E-47EC-BBFD-3E6E282DFBA6}" presName="childText" presStyleLbl="bgAcc1" presStyleIdx="9" presStyleCnt="10">
        <dgm:presLayoutVars>
          <dgm:bulletEnabled val="1"/>
        </dgm:presLayoutVars>
      </dgm:prSet>
      <dgm:spPr/>
    </dgm:pt>
  </dgm:ptLst>
  <dgm:cxnLst>
    <dgm:cxn modelId="{5D309206-5FCD-498F-B14E-0CC1DBA8BB2D}" type="presOf" srcId="{F77F682C-D69C-4E09-ABB7-B690E956FDA1}" destId="{5012CC0C-2ED7-42AE-B778-5DF5786A90CB}" srcOrd="0" destOrd="0" presId="urn:microsoft.com/office/officeart/2005/8/layout/hierarchy3"/>
    <dgm:cxn modelId="{1FEBE706-A9D0-463C-AC6B-08A870254F07}" type="presOf" srcId="{D452CF3C-6984-469E-BED4-5DD87CB37DDF}" destId="{C5D50E76-BB5F-4367-B281-08696AA21CC9}" srcOrd="0" destOrd="0" presId="urn:microsoft.com/office/officeart/2005/8/layout/hierarchy3"/>
    <dgm:cxn modelId="{88182B0C-1C72-46C4-B8B9-7FB66911A9F5}" type="presOf" srcId="{4EF66023-187C-4404-9A1A-CC63D5DD6E4E}" destId="{252BB1A1-F908-4A5C-8C64-92F53AC17155}" srcOrd="0" destOrd="0" presId="urn:microsoft.com/office/officeart/2005/8/layout/hierarchy3"/>
    <dgm:cxn modelId="{B0333610-F034-4496-A334-3868762900DF}" type="presOf" srcId="{33784C7B-C3F4-4721-B751-16E14D43C7F5}" destId="{5C5EAA8A-DF40-4A1F-B9F5-7821FBFA6ACA}" srcOrd="0" destOrd="0" presId="urn:microsoft.com/office/officeart/2005/8/layout/hierarchy3"/>
    <dgm:cxn modelId="{5F30FB12-443A-4508-93EC-13026F89C04F}" type="presOf" srcId="{CDB28527-8FA5-49EB-906F-F01147615D52}" destId="{ABC7C7D9-C101-4698-A333-B8E7FE12A913}" srcOrd="0" destOrd="0" presId="urn:microsoft.com/office/officeart/2005/8/layout/hierarchy3"/>
    <dgm:cxn modelId="{1AEAF11A-0684-4869-AE6A-CEE400AD70BB}" type="presOf" srcId="{12767582-D82F-4530-9FB8-0E569CA45DDD}" destId="{4E24F611-624F-4FBB-9C4F-0F115FE4F965}" srcOrd="1" destOrd="0" presId="urn:microsoft.com/office/officeart/2005/8/layout/hierarchy3"/>
    <dgm:cxn modelId="{228FDF20-7BCD-494A-A322-3CC34F318141}" srcId="{1028D872-2C4D-4C7F-8B56-DDB530E5D864}" destId="{4EF66023-187C-4404-9A1A-CC63D5DD6E4E}" srcOrd="0" destOrd="0" parTransId="{2F9066B3-4B01-46C2-9A2A-8AD5597663BF}" sibTransId="{5A979F8F-247A-4EED-A69D-F0F11396EB65}"/>
    <dgm:cxn modelId="{6D688930-1931-4DD1-A8DF-5F382A1581FF}" srcId="{CDB28527-8FA5-49EB-906F-F01147615D52}" destId="{65825BA1-206B-4084-A198-161C1EBAE4E8}" srcOrd="1" destOrd="0" parTransId="{E84DF8CF-9E87-4D5F-96A3-4BBCC9CF6586}" sibTransId="{58BB7882-BA08-4ED3-B5BF-0BC4880C5E40}"/>
    <dgm:cxn modelId="{F49A0E31-CBC3-4359-8272-B458FD9E3FCD}" type="presOf" srcId="{2B01CBDD-EEA4-4953-8499-B38661918D15}" destId="{E1576478-284E-4D67-AC60-36D0F6DD9DA6}" srcOrd="0" destOrd="0" presId="urn:microsoft.com/office/officeart/2005/8/layout/hierarchy3"/>
    <dgm:cxn modelId="{4939C331-A94B-46C0-9035-77F7AA92A6FF}" type="presOf" srcId="{E84DF8CF-9E87-4D5F-96A3-4BBCC9CF6586}" destId="{F26B8B56-9921-4497-BCC7-33E3DA51D088}" srcOrd="0" destOrd="0" presId="urn:microsoft.com/office/officeart/2005/8/layout/hierarchy3"/>
    <dgm:cxn modelId="{2D42D431-A3BE-48A1-A3A7-817871190FE2}" srcId="{12767582-D82F-4530-9FB8-0E569CA45DDD}" destId="{D452CF3C-6984-469E-BED4-5DD87CB37DDF}" srcOrd="1" destOrd="0" parTransId="{B822126C-2BDB-426D-B6C8-8245CCF0CCBB}" sibTransId="{A3FEB460-3BD9-4F4A-948B-DD006F5A70F4}"/>
    <dgm:cxn modelId="{59D6D738-E580-4706-96F3-BD5BF5177FC1}" type="presOf" srcId="{7722AAE5-B925-4A42-A82E-D9F4D97717A8}" destId="{CE7C3C11-4E67-4546-B2A3-D4FBB0BF3A35}" srcOrd="0" destOrd="0" presId="urn:microsoft.com/office/officeart/2005/8/layout/hierarchy3"/>
    <dgm:cxn modelId="{5546D83B-C8BD-4670-A65F-2C302EDBDB9D}" type="presOf" srcId="{1028D872-2C4D-4C7F-8B56-DDB530E5D864}" destId="{40C6654C-1D0B-49CD-9265-72D6DC1C9C2F}" srcOrd="1" destOrd="0" presId="urn:microsoft.com/office/officeart/2005/8/layout/hierarchy3"/>
    <dgm:cxn modelId="{3B263040-669B-4E86-8BB5-697BEF03E84E}" type="presOf" srcId="{F9B3DD85-9A53-43C1-AA10-59B98AACA017}" destId="{B5AC4275-1D87-47C3-98BD-0061D31125DA}" srcOrd="0" destOrd="0" presId="urn:microsoft.com/office/officeart/2005/8/layout/hierarchy3"/>
    <dgm:cxn modelId="{8211A75D-2106-439B-90AC-7D4994810F01}" type="presOf" srcId="{33784C7B-C3F4-4721-B751-16E14D43C7F5}" destId="{26AAABD1-CDD1-4E4E-9AAD-77CE76A9685C}" srcOrd="1" destOrd="0" presId="urn:microsoft.com/office/officeart/2005/8/layout/hierarchy3"/>
    <dgm:cxn modelId="{F53B875F-923E-4DA9-8676-DADF9188830B}" srcId="{CDB28527-8FA5-49EB-906F-F01147615D52}" destId="{51DF54E0-A9E2-423A-A5DD-7E4C526A838E}" srcOrd="2" destOrd="0" parTransId="{F9B3DD85-9A53-43C1-AA10-59B98AACA017}" sibTransId="{6D2BD1AC-85EE-4714-9354-BD48BE59CFC3}"/>
    <dgm:cxn modelId="{4157D364-21D1-46CA-9079-E662E970D1C0}" srcId="{33784C7B-C3F4-4721-B751-16E14D43C7F5}" destId="{7722AAE5-B925-4A42-A82E-D9F4D97717A8}" srcOrd="1" destOrd="0" parTransId="{4AD2C563-2E69-4F91-BBD7-92B3979F3617}" sibTransId="{27095E15-4FD5-4F23-91AE-96465C32823E}"/>
    <dgm:cxn modelId="{348AA568-50C2-41F2-B3BD-27DAD15F47C3}" type="presOf" srcId="{4AD2C563-2E69-4F91-BBD7-92B3979F3617}" destId="{66F11EB5-0606-4938-A731-CB86A963C36E}" srcOrd="0" destOrd="0" presId="urn:microsoft.com/office/officeart/2005/8/layout/hierarchy3"/>
    <dgm:cxn modelId="{1E43E249-35B1-4D1A-81BF-8F5D09F0C4A4}" type="presOf" srcId="{65825BA1-206B-4084-A198-161C1EBAE4E8}" destId="{D4D0C426-B1A4-41B2-8207-F433D393E1DD}" srcOrd="0" destOrd="0" presId="urn:microsoft.com/office/officeart/2005/8/layout/hierarchy3"/>
    <dgm:cxn modelId="{869CE46F-9333-401A-80EF-DABB1FBD2E36}" type="presOf" srcId="{9EC00A50-42BB-4B3B-81F9-D588E739D667}" destId="{ACC33666-2E12-4A5F-81E0-10383EA03FBD}" srcOrd="0" destOrd="0" presId="urn:microsoft.com/office/officeart/2005/8/layout/hierarchy3"/>
    <dgm:cxn modelId="{41E83550-654B-40C5-BB1E-69BA2ECBD145}" type="presOf" srcId="{B822126C-2BDB-426D-B6C8-8245CCF0CCBB}" destId="{F6B74100-E254-4121-AEDA-25C0E8FDD118}" srcOrd="0" destOrd="0" presId="urn:microsoft.com/office/officeart/2005/8/layout/hierarchy3"/>
    <dgm:cxn modelId="{743CEB55-7D12-4D51-B38A-448FF0D685A4}" srcId="{12767582-D82F-4530-9FB8-0E569CA45DDD}" destId="{F6EC88C4-2B75-473D-9BE2-F0D68B87E296}" srcOrd="0" destOrd="0" parTransId="{1E489E7A-A9F4-405D-A819-F17B08D0239E}" sibTransId="{7A5D9649-51A0-465E-9699-9FC6F4D3B597}"/>
    <dgm:cxn modelId="{60210976-9509-4E91-A61F-B85A0C4E4792}" srcId="{E038D268-2660-4A62-AB04-4B274240582C}" destId="{1028D872-2C4D-4C7F-8B56-DDB530E5D864}" srcOrd="3" destOrd="0" parTransId="{68E7066F-2EEC-4300-BA12-D791E461B702}" sibTransId="{3283AB99-EF37-41DD-8FAB-4FA5D6B34F2F}"/>
    <dgm:cxn modelId="{CAFD6776-D17E-4BA5-837F-D55B8B4D49A4}" type="presOf" srcId="{E038D268-2660-4A62-AB04-4B274240582C}" destId="{B90EDBBD-B1F6-4024-B449-0B958F655B24}" srcOrd="0" destOrd="0" presId="urn:microsoft.com/office/officeart/2005/8/layout/hierarchy3"/>
    <dgm:cxn modelId="{5F033A87-8283-40B9-8F1B-630D5AC4D1CD}" type="presOf" srcId="{42FB7A90-CB2E-47EC-BBFD-3E6E282DFBA6}" destId="{DA20A3E3-0B7A-4501-B6A0-1D6D964D7E4A}" srcOrd="0" destOrd="0" presId="urn:microsoft.com/office/officeart/2005/8/layout/hierarchy3"/>
    <dgm:cxn modelId="{98449B89-FA96-4229-BA50-405E3416E513}" srcId="{E038D268-2660-4A62-AB04-4B274240582C}" destId="{33784C7B-C3F4-4721-B751-16E14D43C7F5}" srcOrd="2" destOrd="0" parTransId="{0DC38FAB-A47F-4F7E-8C7A-ABCA12AC0E3D}" sibTransId="{348714B6-8624-42F3-99B0-9125A9C696A9}"/>
    <dgm:cxn modelId="{6C94A093-C54F-4804-B434-0AD23EBF217E}" srcId="{33784C7B-C3F4-4721-B751-16E14D43C7F5}" destId="{2B01CBDD-EEA4-4953-8499-B38661918D15}" srcOrd="0" destOrd="0" parTransId="{5580BC71-70A5-4E53-B45D-D774A07075D9}" sibTransId="{7E55CA5E-8475-457B-A705-DEE8FB524590}"/>
    <dgm:cxn modelId="{18644B96-C323-4333-BAF4-36DB41F8AA2D}" type="presOf" srcId="{5580BC71-70A5-4E53-B45D-D774A07075D9}" destId="{85682378-772B-43D8-BEC6-712604C2D90E}" srcOrd="0" destOrd="0" presId="urn:microsoft.com/office/officeart/2005/8/layout/hierarchy3"/>
    <dgm:cxn modelId="{9C60AF96-9E29-46D6-8CBF-525619F50CA6}" type="presOf" srcId="{1E489E7A-A9F4-405D-A819-F17B08D0239E}" destId="{3316A755-D5A7-4631-B971-99B419B0D76F}" srcOrd="0" destOrd="0" presId="urn:microsoft.com/office/officeart/2005/8/layout/hierarchy3"/>
    <dgm:cxn modelId="{2A640B9D-4414-4DC4-8A6C-0BFB9F170D96}" type="presOf" srcId="{1028D872-2C4D-4C7F-8B56-DDB530E5D864}" destId="{368F335A-E96B-43A2-9F7F-282C67828D93}" srcOrd="0" destOrd="0" presId="urn:microsoft.com/office/officeart/2005/8/layout/hierarchy3"/>
    <dgm:cxn modelId="{945B1CA9-7869-4DAF-BED5-BCCC3074FE82}" type="presOf" srcId="{CDB28527-8FA5-49EB-906F-F01147615D52}" destId="{60C5C046-E750-45BC-B42C-CD7250C3EFB8}" srcOrd="1" destOrd="0" presId="urn:microsoft.com/office/officeart/2005/8/layout/hierarchy3"/>
    <dgm:cxn modelId="{81A2D0AA-6FFB-4EF6-831C-9954CE173B9D}" type="presOf" srcId="{82C0FE70-43CE-4122-B35E-36133243E47B}" destId="{BA7AEBD8-1C82-468D-B4BA-B2FBC5100C82}" srcOrd="0" destOrd="0" presId="urn:microsoft.com/office/officeart/2005/8/layout/hierarchy3"/>
    <dgm:cxn modelId="{1F5A08B1-2A15-4B3A-9814-14FAFC3A472B}" type="presOf" srcId="{4C140581-4776-4F83-8A31-2447CDCD37A1}" destId="{E5468B7F-295B-4C22-BF18-7D6224537CF9}" srcOrd="0" destOrd="0" presId="urn:microsoft.com/office/officeart/2005/8/layout/hierarchy3"/>
    <dgm:cxn modelId="{0BB4A9B7-A7A0-4545-BC6D-8A869F613E82}" srcId="{E038D268-2660-4A62-AB04-4B274240582C}" destId="{12767582-D82F-4530-9FB8-0E569CA45DDD}" srcOrd="0" destOrd="0" parTransId="{BB23040E-9751-48D9-A3DA-2F4DC5FCEEF8}" sibTransId="{E480273B-DD67-4DB1-A23A-FAE29DB497E9}"/>
    <dgm:cxn modelId="{19C8B4C2-48AB-4880-B00C-895D902F298E}" type="presOf" srcId="{F6EC88C4-2B75-473D-9BE2-F0D68B87E296}" destId="{4B9E8FB6-7D36-42D2-A9E4-6D36E8B68D6D}" srcOrd="0" destOrd="0" presId="urn:microsoft.com/office/officeart/2005/8/layout/hierarchy3"/>
    <dgm:cxn modelId="{11E23FC5-FAF1-4C01-8E9F-DCE314275689}" type="presOf" srcId="{51DF54E0-A9E2-423A-A5DD-7E4C526A838E}" destId="{CD2198C7-A6B4-4A26-9432-8DCBA6DD7DA9}" srcOrd="0" destOrd="0" presId="urn:microsoft.com/office/officeart/2005/8/layout/hierarchy3"/>
    <dgm:cxn modelId="{7F68FEC9-2DB6-4505-B6D4-1B2696470434}" srcId="{CDB28527-8FA5-49EB-906F-F01147615D52}" destId="{82C0FE70-43CE-4122-B35E-36133243E47B}" srcOrd="0" destOrd="0" parTransId="{4C140581-4776-4F83-8A31-2447CDCD37A1}" sibTransId="{CB5C8881-5557-4A14-8EC2-7D0DCDE915D0}"/>
    <dgm:cxn modelId="{96C35DCE-8500-470A-8D01-F8606BFB39F6}" srcId="{12767582-D82F-4530-9FB8-0E569CA45DDD}" destId="{F77F682C-D69C-4E09-ABB7-B690E956FDA1}" srcOrd="2" destOrd="0" parTransId="{F6AB6567-EA1E-474D-B0FB-ECBF99ECE464}" sibTransId="{8B4386C8-7386-4C6D-BE12-F4C054C95B6E}"/>
    <dgm:cxn modelId="{093661D4-E243-44F3-BE4F-F14DCA4BBFCF}" type="presOf" srcId="{2F9066B3-4B01-46C2-9A2A-8AD5597663BF}" destId="{635603C0-2497-4045-8C93-793B1C5981E7}" srcOrd="0" destOrd="0" presId="urn:microsoft.com/office/officeart/2005/8/layout/hierarchy3"/>
    <dgm:cxn modelId="{ACEDD7E1-F675-4B7F-8DB9-8BB0C8F67764}" type="presOf" srcId="{12767582-D82F-4530-9FB8-0E569CA45DDD}" destId="{0F1606AA-0851-4C91-8C29-08E1018A8428}" srcOrd="0" destOrd="0" presId="urn:microsoft.com/office/officeart/2005/8/layout/hierarchy3"/>
    <dgm:cxn modelId="{3486E9EC-6B5A-472F-819B-4EDD3AB4A7FD}" srcId="{E038D268-2660-4A62-AB04-4B274240582C}" destId="{CDB28527-8FA5-49EB-906F-F01147615D52}" srcOrd="1" destOrd="0" parTransId="{1453E37E-F2AD-49D6-BCC3-3B728C791D43}" sibTransId="{EFE35CD6-2E2E-4D53-9E76-E9B8BEDA7C86}"/>
    <dgm:cxn modelId="{0E08FFF2-12C3-41FF-9178-63C1F5425C97}" type="presOf" srcId="{F6AB6567-EA1E-474D-B0FB-ECBF99ECE464}" destId="{5C0AD467-329D-4585-B926-578115782D52}" srcOrd="0" destOrd="0" presId="urn:microsoft.com/office/officeart/2005/8/layout/hierarchy3"/>
    <dgm:cxn modelId="{6E1B8EF5-962E-40B1-9264-1B00ED2875A6}" srcId="{1028D872-2C4D-4C7F-8B56-DDB530E5D864}" destId="{42FB7A90-CB2E-47EC-BBFD-3E6E282DFBA6}" srcOrd="1" destOrd="0" parTransId="{9EC00A50-42BB-4B3B-81F9-D588E739D667}" sibTransId="{A8DBB395-18CC-400E-A838-CF69F5D59CE0}"/>
    <dgm:cxn modelId="{780B547F-8F58-46AE-BB80-552FC63B34D0}" type="presParOf" srcId="{B90EDBBD-B1F6-4024-B449-0B958F655B24}" destId="{810FA201-37F7-4895-84D4-C0D77D68ADE1}" srcOrd="0" destOrd="0" presId="urn:microsoft.com/office/officeart/2005/8/layout/hierarchy3"/>
    <dgm:cxn modelId="{B2BC0DB8-3256-45C5-9A93-616B3AEDB2EB}" type="presParOf" srcId="{810FA201-37F7-4895-84D4-C0D77D68ADE1}" destId="{33A0F817-538D-432E-A2D0-06994B590BF3}" srcOrd="0" destOrd="0" presId="urn:microsoft.com/office/officeart/2005/8/layout/hierarchy3"/>
    <dgm:cxn modelId="{B8DF3E6E-F973-4661-AD7E-99173152FCC7}" type="presParOf" srcId="{33A0F817-538D-432E-A2D0-06994B590BF3}" destId="{0F1606AA-0851-4C91-8C29-08E1018A8428}" srcOrd="0" destOrd="0" presId="urn:microsoft.com/office/officeart/2005/8/layout/hierarchy3"/>
    <dgm:cxn modelId="{F5514297-5296-4CBD-B539-9F67B7B3ADDD}" type="presParOf" srcId="{33A0F817-538D-432E-A2D0-06994B590BF3}" destId="{4E24F611-624F-4FBB-9C4F-0F115FE4F965}" srcOrd="1" destOrd="0" presId="urn:microsoft.com/office/officeart/2005/8/layout/hierarchy3"/>
    <dgm:cxn modelId="{972875CD-A725-4199-9F79-E79ACEE90014}" type="presParOf" srcId="{810FA201-37F7-4895-84D4-C0D77D68ADE1}" destId="{D57D1310-7C73-40D7-B592-F28BF30C9EA7}" srcOrd="1" destOrd="0" presId="urn:microsoft.com/office/officeart/2005/8/layout/hierarchy3"/>
    <dgm:cxn modelId="{4881BCB3-B989-4B92-9E5B-95DF769FABE1}" type="presParOf" srcId="{D57D1310-7C73-40D7-B592-F28BF30C9EA7}" destId="{3316A755-D5A7-4631-B971-99B419B0D76F}" srcOrd="0" destOrd="0" presId="urn:microsoft.com/office/officeart/2005/8/layout/hierarchy3"/>
    <dgm:cxn modelId="{97B2136A-3EDF-4FB1-AD51-B795FD6C538B}" type="presParOf" srcId="{D57D1310-7C73-40D7-B592-F28BF30C9EA7}" destId="{4B9E8FB6-7D36-42D2-A9E4-6D36E8B68D6D}" srcOrd="1" destOrd="0" presId="urn:microsoft.com/office/officeart/2005/8/layout/hierarchy3"/>
    <dgm:cxn modelId="{7B0C65D9-FC5D-46E0-B180-F1809DB5049E}" type="presParOf" srcId="{D57D1310-7C73-40D7-B592-F28BF30C9EA7}" destId="{F6B74100-E254-4121-AEDA-25C0E8FDD118}" srcOrd="2" destOrd="0" presId="urn:microsoft.com/office/officeart/2005/8/layout/hierarchy3"/>
    <dgm:cxn modelId="{B90A957C-4F53-4438-8574-E63F33D373A8}" type="presParOf" srcId="{D57D1310-7C73-40D7-B592-F28BF30C9EA7}" destId="{C5D50E76-BB5F-4367-B281-08696AA21CC9}" srcOrd="3" destOrd="0" presId="urn:microsoft.com/office/officeart/2005/8/layout/hierarchy3"/>
    <dgm:cxn modelId="{07E4BADB-6476-4179-A1AB-8A4C473782F8}" type="presParOf" srcId="{D57D1310-7C73-40D7-B592-F28BF30C9EA7}" destId="{5C0AD467-329D-4585-B926-578115782D52}" srcOrd="4" destOrd="0" presId="urn:microsoft.com/office/officeart/2005/8/layout/hierarchy3"/>
    <dgm:cxn modelId="{BDA20D51-D202-44BD-B44C-60ACB5E66F3E}" type="presParOf" srcId="{D57D1310-7C73-40D7-B592-F28BF30C9EA7}" destId="{5012CC0C-2ED7-42AE-B778-5DF5786A90CB}" srcOrd="5" destOrd="0" presId="urn:microsoft.com/office/officeart/2005/8/layout/hierarchy3"/>
    <dgm:cxn modelId="{C6B460A2-8A3F-4155-B8DD-4EE2FB678D05}" type="presParOf" srcId="{B90EDBBD-B1F6-4024-B449-0B958F655B24}" destId="{28A9A5D2-0011-4B2D-9FFA-6C4F821ED412}" srcOrd="1" destOrd="0" presId="urn:microsoft.com/office/officeart/2005/8/layout/hierarchy3"/>
    <dgm:cxn modelId="{2688591D-0AC4-45B1-91C9-A46CC23AD9CC}" type="presParOf" srcId="{28A9A5D2-0011-4B2D-9FFA-6C4F821ED412}" destId="{3A4E51F7-17C3-4F68-952E-1D6E1F5A3484}" srcOrd="0" destOrd="0" presId="urn:microsoft.com/office/officeart/2005/8/layout/hierarchy3"/>
    <dgm:cxn modelId="{8ABA5C3A-8F4E-49FE-8045-1D59B4E167B5}" type="presParOf" srcId="{3A4E51F7-17C3-4F68-952E-1D6E1F5A3484}" destId="{ABC7C7D9-C101-4698-A333-B8E7FE12A913}" srcOrd="0" destOrd="0" presId="urn:microsoft.com/office/officeart/2005/8/layout/hierarchy3"/>
    <dgm:cxn modelId="{1DA337EF-AD9C-4E21-8D97-6A5BC2D2A628}" type="presParOf" srcId="{3A4E51F7-17C3-4F68-952E-1D6E1F5A3484}" destId="{60C5C046-E750-45BC-B42C-CD7250C3EFB8}" srcOrd="1" destOrd="0" presId="urn:microsoft.com/office/officeart/2005/8/layout/hierarchy3"/>
    <dgm:cxn modelId="{C35D1567-AD0A-4DBF-9A10-22854B4E620E}" type="presParOf" srcId="{28A9A5D2-0011-4B2D-9FFA-6C4F821ED412}" destId="{F1FA1B35-793B-4175-A15E-A1534514AFFF}" srcOrd="1" destOrd="0" presId="urn:microsoft.com/office/officeart/2005/8/layout/hierarchy3"/>
    <dgm:cxn modelId="{64741610-520E-406C-AA29-9442BA31A48D}" type="presParOf" srcId="{F1FA1B35-793B-4175-A15E-A1534514AFFF}" destId="{E5468B7F-295B-4C22-BF18-7D6224537CF9}" srcOrd="0" destOrd="0" presId="urn:microsoft.com/office/officeart/2005/8/layout/hierarchy3"/>
    <dgm:cxn modelId="{ED058A26-58E9-4153-9837-F359545A94EC}" type="presParOf" srcId="{F1FA1B35-793B-4175-A15E-A1534514AFFF}" destId="{BA7AEBD8-1C82-468D-B4BA-B2FBC5100C82}" srcOrd="1" destOrd="0" presId="urn:microsoft.com/office/officeart/2005/8/layout/hierarchy3"/>
    <dgm:cxn modelId="{28FF97D6-F03D-4020-AE9D-EE51101D4B79}" type="presParOf" srcId="{F1FA1B35-793B-4175-A15E-A1534514AFFF}" destId="{F26B8B56-9921-4497-BCC7-33E3DA51D088}" srcOrd="2" destOrd="0" presId="urn:microsoft.com/office/officeart/2005/8/layout/hierarchy3"/>
    <dgm:cxn modelId="{2E7A9C7E-CCE9-486D-9C08-7BA0324B5140}" type="presParOf" srcId="{F1FA1B35-793B-4175-A15E-A1534514AFFF}" destId="{D4D0C426-B1A4-41B2-8207-F433D393E1DD}" srcOrd="3" destOrd="0" presId="urn:microsoft.com/office/officeart/2005/8/layout/hierarchy3"/>
    <dgm:cxn modelId="{FF292729-F196-436E-9D0B-033A38AFEE20}" type="presParOf" srcId="{F1FA1B35-793B-4175-A15E-A1534514AFFF}" destId="{B5AC4275-1D87-47C3-98BD-0061D31125DA}" srcOrd="4" destOrd="0" presId="urn:microsoft.com/office/officeart/2005/8/layout/hierarchy3"/>
    <dgm:cxn modelId="{B4D664D6-85F3-400D-99F5-DE9C23BC077A}" type="presParOf" srcId="{F1FA1B35-793B-4175-A15E-A1534514AFFF}" destId="{CD2198C7-A6B4-4A26-9432-8DCBA6DD7DA9}" srcOrd="5" destOrd="0" presId="urn:microsoft.com/office/officeart/2005/8/layout/hierarchy3"/>
    <dgm:cxn modelId="{7CFF679C-61CB-4AB6-8BB3-12939C1B987E}" type="presParOf" srcId="{B90EDBBD-B1F6-4024-B449-0B958F655B24}" destId="{674CEE58-8E2E-446E-B8BD-2E81B70FA365}" srcOrd="2" destOrd="0" presId="urn:microsoft.com/office/officeart/2005/8/layout/hierarchy3"/>
    <dgm:cxn modelId="{11631076-0D79-43B7-B10D-0B89BE157AE5}" type="presParOf" srcId="{674CEE58-8E2E-446E-B8BD-2E81B70FA365}" destId="{A3F2008F-BA40-43EB-B9CF-CCDC635A94C0}" srcOrd="0" destOrd="0" presId="urn:microsoft.com/office/officeart/2005/8/layout/hierarchy3"/>
    <dgm:cxn modelId="{157F1622-2637-4189-8262-7A3CFB782F83}" type="presParOf" srcId="{A3F2008F-BA40-43EB-B9CF-CCDC635A94C0}" destId="{5C5EAA8A-DF40-4A1F-B9F5-7821FBFA6ACA}" srcOrd="0" destOrd="0" presId="urn:microsoft.com/office/officeart/2005/8/layout/hierarchy3"/>
    <dgm:cxn modelId="{E66AA312-4EB6-400E-957A-D5E45513542A}" type="presParOf" srcId="{A3F2008F-BA40-43EB-B9CF-CCDC635A94C0}" destId="{26AAABD1-CDD1-4E4E-9AAD-77CE76A9685C}" srcOrd="1" destOrd="0" presId="urn:microsoft.com/office/officeart/2005/8/layout/hierarchy3"/>
    <dgm:cxn modelId="{662187DD-83B9-4228-B28B-D46158197640}" type="presParOf" srcId="{674CEE58-8E2E-446E-B8BD-2E81B70FA365}" destId="{28C926A8-1D85-40BF-9F7E-EFB0391EF9B1}" srcOrd="1" destOrd="0" presId="urn:microsoft.com/office/officeart/2005/8/layout/hierarchy3"/>
    <dgm:cxn modelId="{FCA00262-5E3F-4DAD-8FD3-F91A4A773B4B}" type="presParOf" srcId="{28C926A8-1D85-40BF-9F7E-EFB0391EF9B1}" destId="{85682378-772B-43D8-BEC6-712604C2D90E}" srcOrd="0" destOrd="0" presId="urn:microsoft.com/office/officeart/2005/8/layout/hierarchy3"/>
    <dgm:cxn modelId="{C212514C-1C5D-4D2C-9EDA-F15DF0D6D791}" type="presParOf" srcId="{28C926A8-1D85-40BF-9F7E-EFB0391EF9B1}" destId="{E1576478-284E-4D67-AC60-36D0F6DD9DA6}" srcOrd="1" destOrd="0" presId="urn:microsoft.com/office/officeart/2005/8/layout/hierarchy3"/>
    <dgm:cxn modelId="{DBE2F04E-A9A7-468B-A1DA-90637409885A}" type="presParOf" srcId="{28C926A8-1D85-40BF-9F7E-EFB0391EF9B1}" destId="{66F11EB5-0606-4938-A731-CB86A963C36E}" srcOrd="2" destOrd="0" presId="urn:microsoft.com/office/officeart/2005/8/layout/hierarchy3"/>
    <dgm:cxn modelId="{2A9E5B8E-46AF-4E8B-9A72-EDA986C543BC}" type="presParOf" srcId="{28C926A8-1D85-40BF-9F7E-EFB0391EF9B1}" destId="{CE7C3C11-4E67-4546-B2A3-D4FBB0BF3A35}" srcOrd="3" destOrd="0" presId="urn:microsoft.com/office/officeart/2005/8/layout/hierarchy3"/>
    <dgm:cxn modelId="{07A8B692-42D4-42A1-8A55-EAF8C5ABFD5A}" type="presParOf" srcId="{B90EDBBD-B1F6-4024-B449-0B958F655B24}" destId="{AD3FBD84-D2EB-452A-AC1A-466DFAF2F252}" srcOrd="3" destOrd="0" presId="urn:microsoft.com/office/officeart/2005/8/layout/hierarchy3"/>
    <dgm:cxn modelId="{B1FAB2A6-7847-4988-8815-25A66BC727FC}" type="presParOf" srcId="{AD3FBD84-D2EB-452A-AC1A-466DFAF2F252}" destId="{6FB41EDB-F090-438C-8A74-584492795115}" srcOrd="0" destOrd="0" presId="urn:microsoft.com/office/officeart/2005/8/layout/hierarchy3"/>
    <dgm:cxn modelId="{08EFDC88-1A40-4C21-A9AA-CFB26F43953B}" type="presParOf" srcId="{6FB41EDB-F090-438C-8A74-584492795115}" destId="{368F335A-E96B-43A2-9F7F-282C67828D93}" srcOrd="0" destOrd="0" presId="urn:microsoft.com/office/officeart/2005/8/layout/hierarchy3"/>
    <dgm:cxn modelId="{2BF087D3-BB91-4A54-A5BA-D7333AE76BAA}" type="presParOf" srcId="{6FB41EDB-F090-438C-8A74-584492795115}" destId="{40C6654C-1D0B-49CD-9265-72D6DC1C9C2F}" srcOrd="1" destOrd="0" presId="urn:microsoft.com/office/officeart/2005/8/layout/hierarchy3"/>
    <dgm:cxn modelId="{997BBB5C-0A15-4607-A3CF-51B17DB6A370}" type="presParOf" srcId="{AD3FBD84-D2EB-452A-AC1A-466DFAF2F252}" destId="{A1529E2D-86E3-47A8-B1C4-FB387CD2F8FA}" srcOrd="1" destOrd="0" presId="urn:microsoft.com/office/officeart/2005/8/layout/hierarchy3"/>
    <dgm:cxn modelId="{30D208FF-6B0D-4FC5-8B30-ED12E0B3DDCF}" type="presParOf" srcId="{A1529E2D-86E3-47A8-B1C4-FB387CD2F8FA}" destId="{635603C0-2497-4045-8C93-793B1C5981E7}" srcOrd="0" destOrd="0" presId="urn:microsoft.com/office/officeart/2005/8/layout/hierarchy3"/>
    <dgm:cxn modelId="{6BC80F73-A6AA-4971-A21C-E2C67CE078D6}" type="presParOf" srcId="{A1529E2D-86E3-47A8-B1C4-FB387CD2F8FA}" destId="{252BB1A1-F908-4A5C-8C64-92F53AC17155}" srcOrd="1" destOrd="0" presId="urn:microsoft.com/office/officeart/2005/8/layout/hierarchy3"/>
    <dgm:cxn modelId="{E74F0B97-3C97-4F20-94FA-0B821BF8FF29}" type="presParOf" srcId="{A1529E2D-86E3-47A8-B1C4-FB387CD2F8FA}" destId="{ACC33666-2E12-4A5F-81E0-10383EA03FBD}" srcOrd="2" destOrd="0" presId="urn:microsoft.com/office/officeart/2005/8/layout/hierarchy3"/>
    <dgm:cxn modelId="{5C42ED4D-2AF5-4CE2-807E-6AECEE27E340}" type="presParOf" srcId="{A1529E2D-86E3-47A8-B1C4-FB387CD2F8FA}" destId="{DA20A3E3-0B7A-4501-B6A0-1D6D964D7E4A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1606AA-0851-4C91-8C29-08E1018A8428}">
      <dsp:nvSpPr>
        <dsp:cNvPr id="0" name=""/>
        <dsp:cNvSpPr/>
      </dsp:nvSpPr>
      <dsp:spPr>
        <a:xfrm>
          <a:off x="567779" y="1212"/>
          <a:ext cx="2327671" cy="11638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Phase 1: Research &amp; Development</a:t>
          </a:r>
        </a:p>
      </dsp:txBody>
      <dsp:txXfrm>
        <a:off x="601867" y="35300"/>
        <a:ext cx="2259495" cy="1095659"/>
      </dsp:txXfrm>
    </dsp:sp>
    <dsp:sp modelId="{3316A755-D5A7-4631-B971-99B419B0D76F}">
      <dsp:nvSpPr>
        <dsp:cNvPr id="0" name=""/>
        <dsp:cNvSpPr/>
      </dsp:nvSpPr>
      <dsp:spPr>
        <a:xfrm>
          <a:off x="800546" y="1165048"/>
          <a:ext cx="232767" cy="8728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2876"/>
              </a:lnTo>
              <a:lnTo>
                <a:pt x="232767" y="87287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9E8FB6-7D36-42D2-A9E4-6D36E8B68D6D}">
      <dsp:nvSpPr>
        <dsp:cNvPr id="0" name=""/>
        <dsp:cNvSpPr/>
      </dsp:nvSpPr>
      <dsp:spPr>
        <a:xfrm>
          <a:off x="1033313" y="1456007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Design autonomous robotic miners with AI and self-repair capabilities.</a:t>
          </a:r>
        </a:p>
      </dsp:txBody>
      <dsp:txXfrm>
        <a:off x="1067401" y="1490095"/>
        <a:ext cx="1793961" cy="1095659"/>
      </dsp:txXfrm>
    </dsp:sp>
    <dsp:sp modelId="{F6B74100-E254-4121-AEDA-25C0E8FDD118}">
      <dsp:nvSpPr>
        <dsp:cNvPr id="0" name=""/>
        <dsp:cNvSpPr/>
      </dsp:nvSpPr>
      <dsp:spPr>
        <a:xfrm>
          <a:off x="800546" y="1165048"/>
          <a:ext cx="232767" cy="23276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27671"/>
              </a:lnTo>
              <a:lnTo>
                <a:pt x="232767" y="2327671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D50E76-BB5F-4367-B281-08696AA21CC9}">
      <dsp:nvSpPr>
        <dsp:cNvPr id="0" name=""/>
        <dsp:cNvSpPr/>
      </dsp:nvSpPr>
      <dsp:spPr>
        <a:xfrm>
          <a:off x="1033313" y="2910801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Develop advanced materials for space durability.</a:t>
          </a:r>
        </a:p>
      </dsp:txBody>
      <dsp:txXfrm>
        <a:off x="1067401" y="2944889"/>
        <a:ext cx="1793961" cy="1095659"/>
      </dsp:txXfrm>
    </dsp:sp>
    <dsp:sp modelId="{5C0AD467-329D-4585-B926-578115782D52}">
      <dsp:nvSpPr>
        <dsp:cNvPr id="0" name=""/>
        <dsp:cNvSpPr/>
      </dsp:nvSpPr>
      <dsp:spPr>
        <a:xfrm>
          <a:off x="800546" y="1165048"/>
          <a:ext cx="232767" cy="37824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466"/>
              </a:lnTo>
              <a:lnTo>
                <a:pt x="232767" y="378246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12CC0C-2ED7-42AE-B778-5DF5786A90CB}">
      <dsp:nvSpPr>
        <dsp:cNvPr id="0" name=""/>
        <dsp:cNvSpPr/>
      </dsp:nvSpPr>
      <dsp:spPr>
        <a:xfrm>
          <a:off x="1033313" y="4365596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Simulate asteroid environments on Earth.</a:t>
          </a:r>
        </a:p>
      </dsp:txBody>
      <dsp:txXfrm>
        <a:off x="1067401" y="4399684"/>
        <a:ext cx="1793961" cy="1095659"/>
      </dsp:txXfrm>
    </dsp:sp>
    <dsp:sp modelId="{ABC7C7D9-C101-4698-A333-B8E7FE12A913}">
      <dsp:nvSpPr>
        <dsp:cNvPr id="0" name=""/>
        <dsp:cNvSpPr/>
      </dsp:nvSpPr>
      <dsp:spPr>
        <a:xfrm>
          <a:off x="3477369" y="1212"/>
          <a:ext cx="2327671" cy="11638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Phase 2: Prototyping and Testing</a:t>
          </a:r>
        </a:p>
      </dsp:txBody>
      <dsp:txXfrm>
        <a:off x="3511457" y="35300"/>
        <a:ext cx="2259495" cy="1095659"/>
      </dsp:txXfrm>
    </dsp:sp>
    <dsp:sp modelId="{E5468B7F-295B-4C22-BF18-7D6224537CF9}">
      <dsp:nvSpPr>
        <dsp:cNvPr id="0" name=""/>
        <dsp:cNvSpPr/>
      </dsp:nvSpPr>
      <dsp:spPr>
        <a:xfrm>
          <a:off x="3710136" y="1165048"/>
          <a:ext cx="232767" cy="8728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2876"/>
              </a:lnTo>
              <a:lnTo>
                <a:pt x="232767" y="87287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7AEBD8-1C82-468D-B4BA-B2FBC5100C82}">
      <dsp:nvSpPr>
        <dsp:cNvPr id="0" name=""/>
        <dsp:cNvSpPr/>
      </dsp:nvSpPr>
      <dsp:spPr>
        <a:xfrm>
          <a:off x="3942903" y="1456007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Build prototype mining robots.</a:t>
          </a:r>
        </a:p>
      </dsp:txBody>
      <dsp:txXfrm>
        <a:off x="3976991" y="1490095"/>
        <a:ext cx="1793961" cy="1095659"/>
      </dsp:txXfrm>
    </dsp:sp>
    <dsp:sp modelId="{F26B8B56-9921-4497-BCC7-33E3DA51D088}">
      <dsp:nvSpPr>
        <dsp:cNvPr id="0" name=""/>
        <dsp:cNvSpPr/>
      </dsp:nvSpPr>
      <dsp:spPr>
        <a:xfrm>
          <a:off x="3710136" y="1165048"/>
          <a:ext cx="232767" cy="23276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27671"/>
              </a:lnTo>
              <a:lnTo>
                <a:pt x="232767" y="2327671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D0C426-B1A4-41B2-8207-F433D393E1DD}">
      <dsp:nvSpPr>
        <dsp:cNvPr id="0" name=""/>
        <dsp:cNvSpPr/>
      </dsp:nvSpPr>
      <dsp:spPr>
        <a:xfrm>
          <a:off x="3942903" y="2910801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Conduct vacuum and microgravity testing.</a:t>
          </a:r>
        </a:p>
      </dsp:txBody>
      <dsp:txXfrm>
        <a:off x="3976991" y="2944889"/>
        <a:ext cx="1793961" cy="1095659"/>
      </dsp:txXfrm>
    </dsp:sp>
    <dsp:sp modelId="{B5AC4275-1D87-47C3-98BD-0061D31125DA}">
      <dsp:nvSpPr>
        <dsp:cNvPr id="0" name=""/>
        <dsp:cNvSpPr/>
      </dsp:nvSpPr>
      <dsp:spPr>
        <a:xfrm>
          <a:off x="3710136" y="1165048"/>
          <a:ext cx="232767" cy="37824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82466"/>
              </a:lnTo>
              <a:lnTo>
                <a:pt x="232767" y="378246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2198C7-A6B4-4A26-9432-8DCBA6DD7DA9}">
      <dsp:nvSpPr>
        <dsp:cNvPr id="0" name=""/>
        <dsp:cNvSpPr/>
      </dsp:nvSpPr>
      <dsp:spPr>
        <a:xfrm>
          <a:off x="3942903" y="4365596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Demonstrate autonomous mining on small NEAs.</a:t>
          </a:r>
        </a:p>
      </dsp:txBody>
      <dsp:txXfrm>
        <a:off x="3976991" y="4399684"/>
        <a:ext cx="1793961" cy="1095659"/>
      </dsp:txXfrm>
    </dsp:sp>
    <dsp:sp modelId="{5C5EAA8A-DF40-4A1F-B9F5-7821FBFA6ACA}">
      <dsp:nvSpPr>
        <dsp:cNvPr id="0" name=""/>
        <dsp:cNvSpPr/>
      </dsp:nvSpPr>
      <dsp:spPr>
        <a:xfrm>
          <a:off x="6386958" y="1212"/>
          <a:ext cx="2327671" cy="11638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 dirty="0"/>
            <a:t>Phase 3: Deployment</a:t>
          </a:r>
        </a:p>
      </dsp:txBody>
      <dsp:txXfrm>
        <a:off x="6421046" y="35300"/>
        <a:ext cx="2259495" cy="1095659"/>
      </dsp:txXfrm>
    </dsp:sp>
    <dsp:sp modelId="{85682378-772B-43D8-BEC6-712604C2D90E}">
      <dsp:nvSpPr>
        <dsp:cNvPr id="0" name=""/>
        <dsp:cNvSpPr/>
      </dsp:nvSpPr>
      <dsp:spPr>
        <a:xfrm>
          <a:off x="6619726" y="1165048"/>
          <a:ext cx="232767" cy="8728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2876"/>
              </a:lnTo>
              <a:lnTo>
                <a:pt x="232767" y="87287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576478-284E-4D67-AC60-36D0F6DD9DA6}">
      <dsp:nvSpPr>
        <dsp:cNvPr id="0" name=""/>
        <dsp:cNvSpPr/>
      </dsp:nvSpPr>
      <dsp:spPr>
        <a:xfrm>
          <a:off x="6852493" y="1456007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Launch fleets of mining robots to target asteroids.</a:t>
          </a:r>
        </a:p>
      </dsp:txBody>
      <dsp:txXfrm>
        <a:off x="6886581" y="1490095"/>
        <a:ext cx="1793961" cy="1095659"/>
      </dsp:txXfrm>
    </dsp:sp>
    <dsp:sp modelId="{66F11EB5-0606-4938-A731-CB86A963C36E}">
      <dsp:nvSpPr>
        <dsp:cNvPr id="0" name=""/>
        <dsp:cNvSpPr/>
      </dsp:nvSpPr>
      <dsp:spPr>
        <a:xfrm>
          <a:off x="6619726" y="1165048"/>
          <a:ext cx="232767" cy="23276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27671"/>
              </a:lnTo>
              <a:lnTo>
                <a:pt x="232767" y="2327671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7C3C11-4E67-4546-B2A3-D4FBB0BF3A35}">
      <dsp:nvSpPr>
        <dsp:cNvPr id="0" name=""/>
        <dsp:cNvSpPr/>
      </dsp:nvSpPr>
      <dsp:spPr>
        <a:xfrm>
          <a:off x="6852493" y="2910801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Robots perform excavation, processing, and material transfer to processing hubs or orbiting facilities.</a:t>
          </a:r>
        </a:p>
      </dsp:txBody>
      <dsp:txXfrm>
        <a:off x="6886581" y="2944889"/>
        <a:ext cx="1793961" cy="1095659"/>
      </dsp:txXfrm>
    </dsp:sp>
    <dsp:sp modelId="{368F335A-E96B-43A2-9F7F-282C67828D93}">
      <dsp:nvSpPr>
        <dsp:cNvPr id="0" name=""/>
        <dsp:cNvSpPr/>
      </dsp:nvSpPr>
      <dsp:spPr>
        <a:xfrm>
          <a:off x="9296548" y="1212"/>
          <a:ext cx="2327671" cy="11638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kern="1200"/>
            <a:t>Phase 4: Expansion</a:t>
          </a:r>
        </a:p>
      </dsp:txBody>
      <dsp:txXfrm>
        <a:off x="9330636" y="35300"/>
        <a:ext cx="2259495" cy="1095659"/>
      </dsp:txXfrm>
    </dsp:sp>
    <dsp:sp modelId="{635603C0-2497-4045-8C93-793B1C5981E7}">
      <dsp:nvSpPr>
        <dsp:cNvPr id="0" name=""/>
        <dsp:cNvSpPr/>
      </dsp:nvSpPr>
      <dsp:spPr>
        <a:xfrm>
          <a:off x="9529316" y="1165048"/>
          <a:ext cx="232767" cy="8728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2876"/>
              </a:lnTo>
              <a:lnTo>
                <a:pt x="232767" y="87287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BB1A1-F908-4A5C-8C64-92F53AC17155}">
      <dsp:nvSpPr>
        <dsp:cNvPr id="0" name=""/>
        <dsp:cNvSpPr/>
      </dsp:nvSpPr>
      <dsp:spPr>
        <a:xfrm>
          <a:off x="9762083" y="1456007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Expand mining operations to multiple asteroids.</a:t>
          </a:r>
        </a:p>
      </dsp:txBody>
      <dsp:txXfrm>
        <a:off x="9796171" y="1490095"/>
        <a:ext cx="1793961" cy="1095659"/>
      </dsp:txXfrm>
    </dsp:sp>
    <dsp:sp modelId="{ACC33666-2E12-4A5F-81E0-10383EA03FBD}">
      <dsp:nvSpPr>
        <dsp:cNvPr id="0" name=""/>
        <dsp:cNvSpPr/>
      </dsp:nvSpPr>
      <dsp:spPr>
        <a:xfrm>
          <a:off x="9529316" y="1165048"/>
          <a:ext cx="232767" cy="23276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27671"/>
              </a:lnTo>
              <a:lnTo>
                <a:pt x="232767" y="2327671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20A3E3-0B7A-4501-B6A0-1D6D964D7E4A}">
      <dsp:nvSpPr>
        <dsp:cNvPr id="0" name=""/>
        <dsp:cNvSpPr/>
      </dsp:nvSpPr>
      <dsp:spPr>
        <a:xfrm>
          <a:off x="9762083" y="2910801"/>
          <a:ext cx="1862137" cy="1163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Use mined materials for in-space manufacturing, habitats, and fuel.</a:t>
          </a:r>
        </a:p>
      </dsp:txBody>
      <dsp:txXfrm>
        <a:off x="9796171" y="2944889"/>
        <a:ext cx="1793961" cy="1095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460A3-AC50-1BCB-F820-DFFDE0334F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A2EF2E-1404-9C5D-16EF-DB8D447705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5DB7D-62AC-4DBC-CEBC-9B605B815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0223B-455F-64BF-71CC-9079DCE24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B3E239-E371-87F1-F949-73DA11DF2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6826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4FE11-3B19-E752-3379-5E7588380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D5B24F-C72C-AD76-8ADB-4EBC4D34F5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02F1C-9C71-3FAE-0128-1C0A0860C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6BDB2-4819-A1F9-8620-4F75C4E52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7D5DD-2096-F68B-2A70-A836BF891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9270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766312-3F4A-C3BF-9FD7-811AF65059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C257FC-C722-39AC-51DE-1FF5EE317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61E65-6D16-51B0-B264-BC7FD583D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6F432-D734-B2AB-76F3-60C2BEE79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536EF-7175-C0BF-2DE7-C2A83672A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4881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82F85-DD26-5BF7-04D2-8B22AA98B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0F252-CD06-D5E6-4D9D-32FCC4466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CB3BE-C0AD-9065-8128-6EF3A153E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0BA1A-38C6-55CF-EBCE-5FF0BA8B0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56C9-2B09-9E08-5CCE-B8AD34C85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5563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D171-BF16-A448-AD6D-0B6E7911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B926E-1551-B79C-D641-225ACAAE2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95FED-7AF9-7CC2-F09B-C97A3FD2A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277FA-E01E-B794-3169-8611353D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CB12B-B000-935C-2DDF-EE1A2A235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9852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179E1-126A-6E8B-CE64-81B784C85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377F9-BBD4-018E-6A1C-B3F962789E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233B4D-04F1-0E1B-7C67-04F7C3666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22269-761D-4654-829A-02121D1DD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9E7807-9AA3-E1B1-C17E-D51EF3E80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2E618-30DD-B866-A847-81AEAA25D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0523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2045-3E91-E906-7584-DA71EDE6A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D22D6-CF65-AC64-3D28-DDBA95545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4DF903-C0BB-BD1E-4B3E-E89C0A358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DB3114-3F62-878D-6874-46C4A1286F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C0C55-F292-57D1-4517-91575C259A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EF8DD-8219-47F5-50A0-AC3DCEB9D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F8BCD2-3C4E-F336-32DD-FDB790CB7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145A1B-8889-3323-55CE-8A0BDB0DB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5405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11076-2C4F-1E5A-08EA-E5CD7A82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D39177-0267-6821-2DA1-73160DBC1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23951D-1E73-C22B-3BE0-6C3495470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48985-6E1A-B992-D11E-50A683EB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38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3ED91A-A989-3E5A-9B63-0661D75D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9C4C2E-9AB2-93E5-B3B8-C80E212B4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294344-8CFA-48DE-FF6E-F13DBCDEB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543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44698-7C90-001E-6D7F-FAA0EE3D2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2935C-2432-65F1-140C-E394E7CE5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3A9135-D131-9471-8E7E-B36089757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1E065F-24B2-AC5A-7DF1-E45BC63AE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5E693-BC41-7F80-C3AA-280C98AF0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254D1-A0FB-0D0D-E27E-4C231A5D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231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1915D-4752-3B8A-7A50-A27BD040C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DDCF72-BFF6-3236-CAA8-56DC80AFCD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32F85D-F432-2558-3704-10906D4F6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0684B4-D294-56E2-213F-682F47B99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678F5-F59C-39D4-884C-8CDCF21C9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70F902-0A27-6EBC-78B1-196134794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7165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C5C440-0E38-FB70-85A0-EE70E6310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D85BE-2D54-D415-A780-E534F9E9B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CF850-C1C9-4AF2-2871-EB9A59E2D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F5FB37-17E4-498C-8D31-32A3258DD6C9}" type="datetimeFigureOut">
              <a:rPr lang="en-IN" smtClean="0"/>
              <a:t>20-09-2025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6BC70-0C1E-4DB3-6AB0-C6330DD398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48A10-2879-EF15-3B14-4CAD5021CB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A9090E-F88D-4CFC-BA85-5F32F4AE91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011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Image of ">
            <a:extLst>
              <a:ext uri="{FF2B5EF4-FFF2-40B4-BE49-F238E27FC236}">
                <a16:creationId xmlns:a16="http://schemas.microsoft.com/office/drawing/2014/main" id="{7C964DEE-3AC0-A162-85D4-FD7456CF2D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772697" y="105697"/>
            <a:ext cx="3475703" cy="3475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767F8D-6FCA-0AE0-8FFB-415546C66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29265"/>
            <a:ext cx="12192000" cy="72463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ADD2D3-17BE-9A6B-D589-D20BB75FC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8413" y="0"/>
            <a:ext cx="9075174" cy="1051898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 MINING</a:t>
            </a:r>
          </a:p>
        </p:txBody>
      </p:sp>
    </p:spTree>
    <p:extLst>
      <p:ext uri="{BB962C8B-B14F-4D97-AF65-F5344CB8AC3E}">
        <p14:creationId xmlns:p14="http://schemas.microsoft.com/office/powerpoint/2010/main" val="547395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F1012-70A7-F35A-1CF3-7526178A1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78C39-7FE6-1C71-7EF7-C431CAA8F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Space mining is the process of exploring for and                    extracting valuable resources like rare minerals, metals, water, and gases from celestial bodies such as asteroids, the Moon, and other planets.</a:t>
            </a:r>
          </a:p>
          <a:p>
            <a:r>
              <a:rPr lang="en-US" dirty="0"/>
              <a:t>Need of space mining is to get rear earth metals and prevent depletion of earth resource, and to make use of extraterrestrial resources  .</a:t>
            </a:r>
          </a:p>
          <a:p>
            <a:r>
              <a:rPr lang="en-US" dirty="0"/>
              <a:t>NASA’s Artemis mission plans to establish a sustainable human presence on the Moon by 2028, and in-situ resource </a:t>
            </a:r>
            <a:r>
              <a:rPr lang="en-US" dirty="0" err="1"/>
              <a:t>utilisation</a:t>
            </a:r>
            <a:r>
              <a:rPr lang="en-US" dirty="0"/>
              <a:t> (ISRU) will play a critical role. Extracting resources like water directly from the lunar surface could drastically reduce the cost and complexity of these missions.</a:t>
            </a:r>
          </a:p>
          <a:p>
            <a:endParaRPr lang="en-IN" dirty="0"/>
          </a:p>
        </p:txBody>
      </p:sp>
      <p:sp>
        <p:nvSpPr>
          <p:cNvPr id="4" name="AutoShape 2" descr="The Promise and Perils of Mining Asteroids | National Geographic">
            <a:extLst>
              <a:ext uri="{FF2B5EF4-FFF2-40B4-BE49-F238E27FC236}">
                <a16:creationId xmlns:a16="http://schemas.microsoft.com/office/drawing/2014/main" id="{D9B16247-446D-4947-98B8-86F272B3B8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030261" y="1300957"/>
            <a:ext cx="524668" cy="524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ABF7CB-3973-4771-C86F-24911196B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5574" y="0"/>
            <a:ext cx="3726426" cy="225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936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EEC99-BE36-F4BD-9E2B-D2D4E0B6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NEED OF ROBOTICS IN SPACE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60363-746D-FE4F-CFD8-3FC7B13A4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for autonomous robotics in space mining environment</a:t>
            </a:r>
          </a:p>
          <a:p>
            <a:r>
              <a:rPr lang="en-US" dirty="0"/>
              <a:t>advanced robots: autonomous operation, self-repair, adaptability to microgravity and harsh conditions</a:t>
            </a:r>
          </a:p>
          <a:p>
            <a:r>
              <a:rPr lang="en-US" dirty="0"/>
              <a:t>Impact of infinite budget on accelerating innovation and achieving breakthroughs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76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B293D-A7FC-8636-19CE-68244EECF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0C300-E076-5222-7957-0EBB4E768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Budget problem</a:t>
            </a:r>
          </a:p>
          <a:p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Mining &amp; Processing in Microgravity</a:t>
            </a:r>
          </a:p>
          <a:p>
            <a:pPr marL="0" indent="0">
              <a:buNone/>
            </a:pP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 Problem</a:t>
            </a:r>
          </a:p>
        </p:txBody>
      </p:sp>
      <p:pic>
        <p:nvPicPr>
          <p:cNvPr id="4103" name="Picture 7" descr="Energy Symbol Vector Art, Icons, and ...">
            <a:extLst>
              <a:ext uri="{FF2B5EF4-FFF2-40B4-BE49-F238E27FC236}">
                <a16:creationId xmlns:a16="http://schemas.microsoft.com/office/drawing/2014/main" id="{0A1D1C67-E9E4-C871-BA1F-90FCD08630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385" y="4521200"/>
            <a:ext cx="25527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11" descr="Image of ">
            <a:extLst>
              <a:ext uri="{FF2B5EF4-FFF2-40B4-BE49-F238E27FC236}">
                <a16:creationId xmlns:a16="http://schemas.microsoft.com/office/drawing/2014/main" id="{D2157AD9-1073-BB12-4B5A-A99AC6FC63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2091813"/>
            <a:ext cx="1489587" cy="1489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DA9EF5-CA56-433C-7F12-05377162A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3186" y="793698"/>
            <a:ext cx="2163098" cy="216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068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93F59-B2FB-6412-C37B-ECE1B1F3C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IN" b="1" dirty="0"/>
              <a:t>GENERAL PLAN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8E5012D-1D4C-C516-58A3-0D9C000C07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7747359"/>
              </p:ext>
            </p:extLst>
          </p:nvPr>
        </p:nvGraphicFramePr>
        <p:xfrm>
          <a:off x="0" y="1327354"/>
          <a:ext cx="12192000" cy="5530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887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C3885-16CC-11DC-B357-EC31CEF3D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EXAMPLES/CASE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ED5FC-E6B0-7263-221E-F43FE46A5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25677"/>
            <a:ext cx="8731045" cy="475128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Asteroid 16 Psyche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dirty="0"/>
              <a:t>Metal-rich main belt asteroid (~30-60% metal by volume).</a:t>
            </a:r>
          </a:p>
          <a:p>
            <a:r>
              <a:rPr lang="en-US" dirty="0"/>
              <a:t>Thought to be the exposed iron-nickel core of an early planetesimal.</a:t>
            </a:r>
          </a:p>
          <a:p>
            <a:r>
              <a:rPr lang="en-US" dirty="0"/>
              <a:t>Estimated metal value: trillions to quadrillions of dollars (theoretical).</a:t>
            </a:r>
          </a:p>
          <a:p>
            <a:r>
              <a:rPr lang="en-US" dirty="0"/>
              <a:t>Targeted by NASA’s Psyche mission (scientific exploration, not mining).</a:t>
            </a:r>
          </a:p>
          <a:p>
            <a:r>
              <a:rPr lang="en-US" dirty="0"/>
              <a:t>Challenges: distance (~2.5–3.3 AU), unknown structure, and complex surface.</a:t>
            </a:r>
          </a:p>
          <a:p>
            <a:endParaRPr lang="en-IN" dirty="0"/>
          </a:p>
        </p:txBody>
      </p:sp>
      <p:pic>
        <p:nvPicPr>
          <p:cNvPr id="5122" name="Picture 2" descr="Metal asteroid Psyche has a ...">
            <a:extLst>
              <a:ext uri="{FF2B5EF4-FFF2-40B4-BE49-F238E27FC236}">
                <a16:creationId xmlns:a16="http://schemas.microsoft.com/office/drawing/2014/main" id="{EA7F5478-1C93-4B92-6C7E-D514FDC85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1045" y="681037"/>
            <a:ext cx="3471742" cy="194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Schematic of 16 Psyche position in the Solar system [17] Slika 2.... |  Download Scientific Diagram">
            <a:extLst>
              <a:ext uri="{FF2B5EF4-FFF2-40B4-BE49-F238E27FC236}">
                <a16:creationId xmlns:a16="http://schemas.microsoft.com/office/drawing/2014/main" id="{F60EDE48-4D17-86D1-17DD-30EEF12BE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2301" y="4784644"/>
            <a:ext cx="3369699" cy="2073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888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57C3A-B94D-E0D2-C624-CFC17E29E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264" y="163584"/>
            <a:ext cx="10515600" cy="1325563"/>
          </a:xfrm>
        </p:spPr>
        <p:txBody>
          <a:bodyPr>
            <a:normAutofit/>
          </a:bodyPr>
          <a:lstStyle/>
          <a:p>
            <a:r>
              <a:rPr lang="en-IN" b="1" dirty="0"/>
              <a:t>Near-Earth Asteroids (NEAs) </a:t>
            </a:r>
            <a:br>
              <a:rPr lang="en-IN" b="1" dirty="0"/>
            </a:b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42401-07EF-3039-0D17-FE6AD5D42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29" y="1690688"/>
            <a:ext cx="8681424" cy="5599471"/>
          </a:xfrm>
        </p:spPr>
        <p:txBody>
          <a:bodyPr/>
          <a:lstStyle/>
          <a:p>
            <a:r>
              <a:rPr lang="en-IN" dirty="0"/>
              <a:t>Examples: 1986 DA and 2016 ED85, metal-rich near-Earth asteroids (~85% metal).</a:t>
            </a:r>
          </a:p>
          <a:p>
            <a:r>
              <a:rPr lang="en-IN" dirty="0"/>
              <a:t>Advantages over 16 Psyche:</a:t>
            </a:r>
          </a:p>
          <a:p>
            <a:pPr lvl="1"/>
            <a:r>
              <a:rPr lang="en-IN" dirty="0"/>
              <a:t>Closer to Earth, reducing mission cost/time.</a:t>
            </a:r>
          </a:p>
          <a:p>
            <a:pPr lvl="1"/>
            <a:r>
              <a:rPr lang="en-IN" dirty="0"/>
              <a:t>Easier access to support mining demonstrations.</a:t>
            </a:r>
          </a:p>
          <a:p>
            <a:r>
              <a:rPr lang="en-IN" dirty="0"/>
              <a:t>Potential metals: iron, nickel, cobalt, platinum-group </a:t>
            </a:r>
          </a:p>
          <a:p>
            <a:pPr marL="0" indent="0">
              <a:buNone/>
            </a:pPr>
            <a:r>
              <a:rPr lang="en-IN" dirty="0"/>
              <a:t>metals.</a:t>
            </a:r>
          </a:p>
          <a:p>
            <a:r>
              <a:rPr lang="en-IN" dirty="0"/>
              <a:t>Serve as ideal first targets for robotic mining missions.</a:t>
            </a:r>
          </a:p>
          <a:p>
            <a:endParaRPr lang="en-IN" dirty="0"/>
          </a:p>
        </p:txBody>
      </p:sp>
      <p:pic>
        <p:nvPicPr>
          <p:cNvPr id="6146" name="Picture 2" descr="Diagram with Earth, the Moon, metal-rich NEAs (1986 DA and 2016 ED85) and spacecraft, highlighting iron, nickel, platinum.">
            <a:extLst>
              <a:ext uri="{FF2B5EF4-FFF2-40B4-BE49-F238E27FC236}">
                <a16:creationId xmlns:a16="http://schemas.microsoft.com/office/drawing/2014/main" id="{F6C87DD6-BF19-B3DA-42B4-A2DBACD98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0753" y="2322639"/>
            <a:ext cx="3471247" cy="3471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476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87170-3A76-0618-801D-7D6FC78DC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32123" cy="1325563"/>
          </a:xfrm>
        </p:spPr>
        <p:txBody>
          <a:bodyPr/>
          <a:lstStyle/>
          <a:p>
            <a:r>
              <a:rPr lang="en-IN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8C165-4407-0E5C-1D94-7FD097241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Asteroid mining requires innovative robotics to solve technical and environmental challenges.</a:t>
            </a:r>
          </a:p>
          <a:p>
            <a:r>
              <a:rPr lang="en-US" dirty="0"/>
              <a:t>Infinite budget accelerates development of autonomous mining fleets.</a:t>
            </a:r>
          </a:p>
          <a:p>
            <a:r>
              <a:rPr lang="en-US" dirty="0"/>
              <a:t>Combining robotic tech advances with exploration of asteroids like 16 Psyche and accessible NEAs can unlock vast new resource frontiers.</a:t>
            </a:r>
          </a:p>
          <a:p>
            <a:r>
              <a:rPr lang="en-US" dirty="0"/>
              <a:t>Strategic investment in robotics is key to humanity's sustainable presence in space.</a:t>
            </a:r>
          </a:p>
          <a:p>
            <a:pPr marL="0" indent="0">
              <a:buNone/>
            </a:pP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943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</TotalTime>
  <Words>459</Words>
  <Application>Microsoft Office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Times New Roman</vt:lpstr>
      <vt:lpstr>Office Theme</vt:lpstr>
      <vt:lpstr>SPACE MINING</vt:lpstr>
      <vt:lpstr>INTRODUCTION</vt:lpstr>
      <vt:lpstr>NEED OF ROBOTICS IN SPACE MINING</vt:lpstr>
      <vt:lpstr>CHALLENGES</vt:lpstr>
      <vt:lpstr>GENERAL PLAN</vt:lpstr>
      <vt:lpstr>EXAMPLES/CASE STUDY</vt:lpstr>
      <vt:lpstr>Near-Earth Asteroids (NEAs) 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kshitij anikhindi</dc:creator>
  <cp:lastModifiedBy>kshitij anikhindi</cp:lastModifiedBy>
  <cp:revision>1</cp:revision>
  <dcterms:created xsi:type="dcterms:W3CDTF">2025-09-20T06:32:12Z</dcterms:created>
  <dcterms:modified xsi:type="dcterms:W3CDTF">2025-09-20T17:26:13Z</dcterms:modified>
</cp:coreProperties>
</file>

<file path=docProps/thumbnail.jpeg>
</file>